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1"/>
    <p:sldMasterId id="2147483822" r:id="rId2"/>
  </p:sldMasterIdLst>
  <p:notesMasterIdLst>
    <p:notesMasterId r:id="rId18"/>
  </p:notesMasterIdLst>
  <p:sldIdLst>
    <p:sldId id="256" r:id="rId3"/>
    <p:sldId id="258" r:id="rId4"/>
    <p:sldId id="257" r:id="rId5"/>
    <p:sldId id="260" r:id="rId6"/>
    <p:sldId id="273" r:id="rId7"/>
    <p:sldId id="262" r:id="rId8"/>
    <p:sldId id="271" r:id="rId9"/>
    <p:sldId id="270" r:id="rId10"/>
    <p:sldId id="261" r:id="rId11"/>
    <p:sldId id="268" r:id="rId12"/>
    <p:sldId id="263" r:id="rId13"/>
    <p:sldId id="275" r:id="rId14"/>
    <p:sldId id="269" r:id="rId15"/>
    <p:sldId id="266" r:id="rId16"/>
    <p:sldId id="27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EAFB80-8D3E-4514-B789-D5D66DEBDD67}" v="525" dt="2021-03-21T12:04:51.627"/>
    <p1510:client id="{A4E05D77-5881-41E1-9258-0C16E9DE44B1}" v="401" dt="2021-03-21T14:18:00.146"/>
    <p1510:client id="{B8F9DFD6-C59A-483D-AD5C-2629C4F9AE64}" v="5876" dt="2021-03-21T14:28:14.8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3763" autoAdjust="0"/>
  </p:normalViewPr>
  <p:slideViewPr>
    <p:cSldViewPr snapToGrid="0">
      <p:cViewPr varScale="1">
        <p:scale>
          <a:sx n="73" d="100"/>
          <a:sy n="73" d="100"/>
        </p:scale>
        <p:origin x="199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DC2C17-3C30-4868-9424-D120658DF637}" type="datetimeFigureOut">
              <a:rPr lang="en-US" smtClean="0"/>
              <a:t>3/22/2021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C8097E-D699-42F6-AD47-9F5FA9FA6503}" type="slidenum">
              <a:rPr lang="en-US" smtClean="0"/>
              <a:t>‹#›</a:t>
            </a:fld>
            <a:endParaRPr lang="en-US"/>
          </a:p>
        </p:txBody>
      </p:sp>
    </p:spTree>
    <p:extLst>
      <p:ext uri="{BB962C8B-B14F-4D97-AF65-F5344CB8AC3E}">
        <p14:creationId xmlns:p14="http://schemas.microsoft.com/office/powerpoint/2010/main" val="312195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u="sng" noProof="0" dirty="0">
                <a:effectLst/>
              </a:rPr>
              <a:t>WOJTEK</a:t>
            </a:r>
            <a:endParaRPr lang="en-US" u="sng" noProof="0" dirty="0"/>
          </a:p>
          <a:p>
            <a:endParaRPr lang="en-US" sz="1200" b="0" i="0" kern="1200" noProof="0" dirty="0">
              <a:solidFill>
                <a:schemeClr val="tx1"/>
              </a:solidFill>
              <a:effectLst/>
              <a:latin typeface="+mn-lt"/>
              <a:ea typeface="+mn-ea"/>
              <a:cs typeface="+mn-cs"/>
            </a:endParaRPr>
          </a:p>
          <a:p>
            <a:r>
              <a:rPr lang="en-US" sz="1200" b="0" i="0" kern="1200" noProof="0" dirty="0">
                <a:solidFill>
                  <a:schemeClr val="tx1"/>
                </a:solidFill>
                <a:effectLst/>
                <a:latin typeface="+mn-lt"/>
                <a:ea typeface="+mn-ea"/>
                <a:cs typeface="+mn-cs"/>
              </a:rPr>
              <a:t>Come one, Come all. Welcome. My name is Wojciech Buchwald and today I joined forces with one and only Kamil Monicz to perform a daunting task of keeping you awake for the next 11-13 minutes. Our topic for today is ethical concerns about AI. I know I know, we’ve all already heard that theoretical yata </a:t>
            </a:r>
            <a:r>
              <a:rPr lang="en-US" sz="1200" b="0" i="0" kern="1200" noProof="0" dirty="0" err="1">
                <a:solidFill>
                  <a:schemeClr val="tx1"/>
                </a:solidFill>
                <a:effectLst/>
                <a:latin typeface="+mn-lt"/>
                <a:ea typeface="+mn-ea"/>
                <a:cs typeface="+mn-cs"/>
              </a:rPr>
              <a:t>yata</a:t>
            </a:r>
            <a:r>
              <a:rPr lang="en-US" sz="1200" b="0" i="0" kern="1200" noProof="0" dirty="0">
                <a:solidFill>
                  <a:schemeClr val="tx1"/>
                </a:solidFill>
                <a:effectLst/>
                <a:latin typeface="+mn-lt"/>
                <a:ea typeface="+mn-ea"/>
                <a:cs typeface="+mn-cs"/>
              </a:rPr>
              <a:t>, yata, robots bad, human race is doomed and so on. So, we took another approach to this topic. And we can proudly present…</a:t>
            </a:r>
            <a:endParaRPr lang="en-US" noProof="0" dirty="0"/>
          </a:p>
        </p:txBody>
      </p:sp>
      <p:sp>
        <p:nvSpPr>
          <p:cNvPr id="4" name="Slide Number Placeholder 3"/>
          <p:cNvSpPr>
            <a:spLocks noGrp="1"/>
          </p:cNvSpPr>
          <p:nvPr>
            <p:ph type="sldNum" sz="quarter" idx="5"/>
          </p:nvPr>
        </p:nvSpPr>
        <p:spPr/>
        <p:txBody>
          <a:bodyPr/>
          <a:lstStyle/>
          <a:p>
            <a:fld id="{15C8097E-D699-42F6-AD47-9F5FA9FA6503}" type="slidenum">
              <a:rPr lang="en-US" smtClean="0"/>
              <a:t>1</a:t>
            </a:fld>
            <a:endParaRPr lang="en-US"/>
          </a:p>
        </p:txBody>
      </p:sp>
    </p:spTree>
    <p:extLst>
      <p:ext uri="{BB962C8B-B14F-4D97-AF65-F5344CB8AC3E}">
        <p14:creationId xmlns:p14="http://schemas.microsoft.com/office/powerpoint/2010/main" val="14363670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u="sng">
                <a:effectLst/>
              </a:rPr>
              <a:t>KAMIL</a:t>
            </a:r>
          </a:p>
          <a:p>
            <a:endParaRPr lang="en-US" sz="1200" i="1" u="sng">
              <a:effectLst/>
              <a:latin typeface="+mn-lt"/>
              <a:ea typeface="+mn-ea"/>
              <a:cs typeface="+mn-cs"/>
            </a:endParaRPr>
          </a:p>
          <a:p>
            <a:r>
              <a:rPr lang="en-US" sz="1200" i="0" u="none">
                <a:effectLst/>
                <a:latin typeface="+mn-lt"/>
                <a:ea typeface="+mn-ea"/>
                <a:cs typeface="+mn-cs"/>
              </a:rPr>
              <a:t>And now, the text-to-speech module which is even simpler.</a:t>
            </a:r>
          </a:p>
          <a:p>
            <a:endParaRPr lang="en-US" sz="1200" i="0" u="none">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u="none">
                <a:effectLst/>
                <a:latin typeface="+mn-lt"/>
                <a:ea typeface="+mn-ea"/>
                <a:cs typeface="+mn-cs"/>
              </a:rPr>
              <a:t>Explain the code.</a:t>
            </a:r>
          </a:p>
        </p:txBody>
      </p:sp>
      <p:sp>
        <p:nvSpPr>
          <p:cNvPr id="4" name="Slide Number Placeholder 3"/>
          <p:cNvSpPr>
            <a:spLocks noGrp="1"/>
          </p:cNvSpPr>
          <p:nvPr>
            <p:ph type="sldNum" sz="quarter" idx="5"/>
          </p:nvPr>
        </p:nvSpPr>
        <p:spPr/>
        <p:txBody>
          <a:bodyPr/>
          <a:lstStyle/>
          <a:p>
            <a:fld id="{15C8097E-D699-42F6-AD47-9F5FA9FA6503}" type="slidenum">
              <a:rPr lang="en-US" smtClean="0"/>
              <a:t>10</a:t>
            </a:fld>
            <a:endParaRPr lang="en-US"/>
          </a:p>
        </p:txBody>
      </p:sp>
    </p:spTree>
    <p:extLst>
      <p:ext uri="{BB962C8B-B14F-4D97-AF65-F5344CB8AC3E}">
        <p14:creationId xmlns:p14="http://schemas.microsoft.com/office/powerpoint/2010/main" val="1492553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u="sng">
                <a:effectLst/>
              </a:rPr>
              <a:t>KAMIL</a:t>
            </a:r>
          </a:p>
          <a:p>
            <a:endParaRPr lang="en-US" sz="1200" i="1" u="sng">
              <a:effectLst/>
              <a:latin typeface="+mn-lt"/>
              <a:ea typeface="+mn-ea"/>
              <a:cs typeface="+mn-cs"/>
            </a:endParaRPr>
          </a:p>
          <a:p>
            <a:r>
              <a:rPr lang="en-US" sz="1200" i="0" u="none">
                <a:effectLst/>
                <a:latin typeface="+mn-lt"/>
                <a:ea typeface="+mn-ea"/>
                <a:cs typeface="+mn-cs"/>
              </a:rPr>
              <a:t>That’s all fine and good but what didn’t go right?</a:t>
            </a:r>
          </a:p>
          <a:p>
            <a:endParaRPr lang="en-US" sz="1200" i="1" u="none">
              <a:effectLst/>
              <a:latin typeface="+mn-lt"/>
              <a:ea typeface="+mn-ea"/>
              <a:cs typeface="+mn-cs"/>
            </a:endParaRPr>
          </a:p>
          <a:p>
            <a:r>
              <a:rPr lang="en-US"/>
              <a:t>Our desire was to create a custom voice model to produce text-to-speech sentences with our own, personal voices. At first, Microsoft Azure seemed like to provide such a feature, so we went on with it. We recorded our voice samples, packed it up and uploaded.</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u="none">
                <a:effectLst/>
                <a:latin typeface="+mn-lt"/>
                <a:ea typeface="+mn-ea"/>
                <a:cs typeface="+mn-cs"/>
              </a:rPr>
              <a:t>Run the animation.</a:t>
            </a:r>
            <a:endParaRPr lang="en-US"/>
          </a:p>
          <a:p>
            <a:endParaRPr lang="en-US"/>
          </a:p>
          <a:p>
            <a:r>
              <a:rPr lang="en-US"/>
              <a:t>After the upload part we were greeted with a happy Google form which stated that we must apply for this feature as it is still in the BETA and make a payment of $100,000 per voice model which just slightly exceeded our budget for this project – obviously, we gave it a pass.</a:t>
            </a:r>
          </a:p>
        </p:txBody>
      </p:sp>
      <p:sp>
        <p:nvSpPr>
          <p:cNvPr id="4" name="Slide Number Placeholder 3"/>
          <p:cNvSpPr>
            <a:spLocks noGrp="1"/>
          </p:cNvSpPr>
          <p:nvPr>
            <p:ph type="sldNum" sz="quarter" idx="5"/>
          </p:nvPr>
        </p:nvSpPr>
        <p:spPr/>
        <p:txBody>
          <a:bodyPr/>
          <a:lstStyle/>
          <a:p>
            <a:fld id="{15C8097E-D699-42F6-AD47-9F5FA9FA6503}" type="slidenum">
              <a:rPr lang="en-US" smtClean="0"/>
              <a:t>11</a:t>
            </a:fld>
            <a:endParaRPr lang="en-US"/>
          </a:p>
        </p:txBody>
      </p:sp>
    </p:spTree>
    <p:extLst>
      <p:ext uri="{BB962C8B-B14F-4D97-AF65-F5344CB8AC3E}">
        <p14:creationId xmlns:p14="http://schemas.microsoft.com/office/powerpoint/2010/main" val="35536998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u="sng">
                <a:effectLst/>
              </a:rPr>
              <a:t>WOJTEK</a:t>
            </a:r>
            <a:endParaRPr lang="en-US" u="sng"/>
          </a:p>
          <a:p>
            <a:endParaRPr lang="en-US" u="sng"/>
          </a:p>
          <a:p>
            <a:r>
              <a:rPr lang="en-US" sz="1200" b="0" i="0" kern="1200">
                <a:solidFill>
                  <a:schemeClr val="tx1"/>
                </a:solidFill>
                <a:effectLst/>
                <a:latin typeface="+mn-lt"/>
                <a:ea typeface="+mn-ea"/>
                <a:cs typeface="+mn-cs"/>
              </a:rPr>
              <a:t>And was that it? Our hopes shattered? Our dreams ruined by corporate greed? It sure looked like it when we found out that message. But before you start throwing tomatoes at us just give us one more chance. One final trick. Because you see…</a:t>
            </a:r>
          </a:p>
          <a:p>
            <a:r>
              <a:rPr lang="en-US" sz="1200" b="0" i="0" kern="1200" noProof="0">
                <a:solidFill>
                  <a:schemeClr val="tx1"/>
                </a:solidFill>
                <a:effectLst/>
                <a:latin typeface="+mn-lt"/>
                <a:ea typeface="+mn-ea"/>
                <a:cs typeface="+mn-cs"/>
              </a:rPr>
              <a:t>Maybe now we can’t afford it, but it still exists, and maybe tomorrow some lonely hacker will make its code open source. And now. Allow us to take you into such dark distant future, when You would be professors here, and You would have to face this AI with all of its capabilities. </a:t>
            </a:r>
            <a:endParaRPr lang="en-US" noProof="0"/>
          </a:p>
        </p:txBody>
      </p:sp>
      <p:sp>
        <p:nvSpPr>
          <p:cNvPr id="4" name="Slide Number Placeholder 3"/>
          <p:cNvSpPr>
            <a:spLocks noGrp="1"/>
          </p:cNvSpPr>
          <p:nvPr>
            <p:ph type="sldNum" sz="quarter" idx="5"/>
          </p:nvPr>
        </p:nvSpPr>
        <p:spPr/>
        <p:txBody>
          <a:bodyPr/>
          <a:lstStyle/>
          <a:p>
            <a:fld id="{15C8097E-D699-42F6-AD47-9F5FA9FA6503}" type="slidenum">
              <a:rPr lang="en-US" smtClean="0"/>
              <a:t>12</a:t>
            </a:fld>
            <a:endParaRPr lang="en-US"/>
          </a:p>
        </p:txBody>
      </p:sp>
    </p:spTree>
    <p:extLst>
      <p:ext uri="{BB962C8B-B14F-4D97-AF65-F5344CB8AC3E}">
        <p14:creationId xmlns:p14="http://schemas.microsoft.com/office/powerpoint/2010/main" val="2470580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u="sng">
                <a:effectLst/>
              </a:rPr>
              <a:t>WOJTEK</a:t>
            </a:r>
          </a:p>
          <a:p>
            <a:endParaRPr lang="en-US" i="0" u="none">
              <a:effectLst/>
            </a:endParaRPr>
          </a:p>
          <a:p>
            <a:r>
              <a:rPr lang="en-US" i="0" u="none">
                <a:effectLst/>
              </a:rPr>
              <a:t>Wait, what is this?</a:t>
            </a:r>
          </a:p>
          <a:p>
            <a:r>
              <a:rPr lang="en-US" sz="1200" i="0" u="none">
                <a:effectLst/>
                <a:latin typeface="+mn-lt"/>
                <a:ea typeface="+mn-ea"/>
                <a:cs typeface="+mn-cs"/>
              </a:rPr>
              <a:t>It can’t be…</a:t>
            </a:r>
          </a:p>
          <a:p>
            <a:r>
              <a:rPr lang="en-US" sz="1200" i="0" u="none">
                <a:effectLst/>
                <a:latin typeface="+mn-lt"/>
                <a:ea typeface="+mn-ea"/>
                <a:cs typeface="+mn-cs"/>
              </a:rPr>
              <a:t>Is it…?</a:t>
            </a:r>
          </a:p>
          <a:p>
            <a:r>
              <a:rPr lang="en-US" sz="1200" i="0" u="none">
                <a:effectLst/>
                <a:latin typeface="+mn-lt"/>
                <a:ea typeface="+mn-ea"/>
                <a:cs typeface="+mn-cs"/>
              </a:rPr>
              <a:t>Is it the Differential </a:t>
            </a:r>
            <a:r>
              <a:rPr lang="en-US" sz="1200" i="0" u="none" noProof="0">
                <a:effectLst/>
                <a:latin typeface="+mn-lt"/>
                <a:ea typeface="+mn-ea"/>
                <a:cs typeface="+mn-cs"/>
              </a:rPr>
              <a:t>Equations online oral exam?</a:t>
            </a:r>
            <a:endParaRPr lang="en-US" sz="1200" b="1" i="0" u="none" noProof="0">
              <a:effectLst/>
              <a:latin typeface="+mn-lt"/>
              <a:ea typeface="+mn-ea"/>
              <a:cs typeface="+mn-cs"/>
            </a:endParaRPr>
          </a:p>
        </p:txBody>
      </p:sp>
      <p:sp>
        <p:nvSpPr>
          <p:cNvPr id="4" name="Slide Number Placeholder 3"/>
          <p:cNvSpPr>
            <a:spLocks noGrp="1"/>
          </p:cNvSpPr>
          <p:nvPr>
            <p:ph type="sldNum" sz="quarter" idx="5"/>
          </p:nvPr>
        </p:nvSpPr>
        <p:spPr/>
        <p:txBody>
          <a:bodyPr/>
          <a:lstStyle/>
          <a:p>
            <a:fld id="{15C8097E-D699-42F6-AD47-9F5FA9FA6503}" type="slidenum">
              <a:rPr lang="en-US" smtClean="0"/>
              <a:t>13</a:t>
            </a:fld>
            <a:endParaRPr lang="en-US"/>
          </a:p>
        </p:txBody>
      </p:sp>
    </p:spTree>
    <p:extLst>
      <p:ext uri="{BB962C8B-B14F-4D97-AF65-F5344CB8AC3E}">
        <p14:creationId xmlns:p14="http://schemas.microsoft.com/office/powerpoint/2010/main" val="2099636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C8097E-D699-42F6-AD47-9F5FA9FA6503}" type="slidenum">
              <a:rPr lang="en-US" smtClean="0"/>
              <a:t>14</a:t>
            </a:fld>
            <a:endParaRPr lang="en-US"/>
          </a:p>
        </p:txBody>
      </p:sp>
    </p:spTree>
    <p:extLst>
      <p:ext uri="{BB962C8B-B14F-4D97-AF65-F5344CB8AC3E}">
        <p14:creationId xmlns:p14="http://schemas.microsoft.com/office/powerpoint/2010/main" val="37892101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u="sng">
                <a:effectLst/>
              </a:rPr>
              <a:t>WOJTEK</a:t>
            </a:r>
          </a:p>
          <a:p>
            <a:endParaRPr lang="en-US" sz="1200" i="1" u="sng">
              <a:effectLst/>
              <a:latin typeface="+mn-lt"/>
              <a:ea typeface="+mn-ea"/>
              <a:cs typeface="+mn-cs"/>
            </a:endParaRPr>
          </a:p>
          <a:p>
            <a:r>
              <a:rPr lang="en-US" sz="1200" i="0" u="none">
                <a:effectLst/>
                <a:latin typeface="+mn-lt"/>
                <a:ea typeface="+mn-ea"/>
                <a:cs typeface="+mn-cs"/>
              </a:rPr>
              <a:t>Some final words from real me. The whole source code is available for you on the GitHub repository linked on the screen. I hope you had a great time during our presentation and that you won’t think about this time as being wasted. Thank you.</a:t>
            </a:r>
            <a:endParaRPr lang="en-US"/>
          </a:p>
        </p:txBody>
      </p:sp>
      <p:sp>
        <p:nvSpPr>
          <p:cNvPr id="4" name="Slide Number Placeholder 3"/>
          <p:cNvSpPr>
            <a:spLocks noGrp="1"/>
          </p:cNvSpPr>
          <p:nvPr>
            <p:ph type="sldNum" sz="quarter" idx="5"/>
          </p:nvPr>
        </p:nvSpPr>
        <p:spPr/>
        <p:txBody>
          <a:bodyPr/>
          <a:lstStyle/>
          <a:p>
            <a:fld id="{15C8097E-D699-42F6-AD47-9F5FA9FA6503}" type="slidenum">
              <a:rPr lang="en-US" smtClean="0"/>
              <a:t>15</a:t>
            </a:fld>
            <a:endParaRPr lang="en-US"/>
          </a:p>
        </p:txBody>
      </p:sp>
    </p:spTree>
    <p:extLst>
      <p:ext uri="{BB962C8B-B14F-4D97-AF65-F5344CB8AC3E}">
        <p14:creationId xmlns:p14="http://schemas.microsoft.com/office/powerpoint/2010/main" val="2684930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u="sng">
                <a:effectLst/>
              </a:rPr>
              <a:t>WOJTEK</a:t>
            </a:r>
          </a:p>
          <a:p>
            <a:endParaRPr lang="en-US" i="0" u="sng">
              <a:effectLst/>
            </a:endParaRPr>
          </a:p>
          <a:p>
            <a:r>
              <a:rPr lang="en-US" i="1"/>
              <a:t>Say with deep voice:</a:t>
            </a:r>
            <a:br>
              <a:rPr lang="en-US"/>
            </a:br>
            <a:r>
              <a:rPr lang="en-US" b="1"/>
              <a:t>D.I.Y.</a:t>
            </a:r>
          </a:p>
          <a:p>
            <a:r>
              <a:rPr lang="en-US" b="1"/>
              <a:t>Unethical AI</a:t>
            </a:r>
          </a:p>
          <a:p>
            <a:r>
              <a:rPr lang="en-US" b="1"/>
              <a:t>If you insult it, it’s gonna make you cry.</a:t>
            </a:r>
          </a:p>
          <a:p>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Malgun Gothic" panose="020B0503020000020004" pitchFamily="34" charset="-127"/>
                <a:cs typeface="Times New Roman" panose="02020603050405020304" pitchFamily="18" charset="0"/>
              </a:rPr>
              <a:t>That’s right. We will teach you some very naughty things and at the end, hopefully, you will be able to create your very own unethical AI at no cost. This presentation will guide you from the very beginning of how this idea came to a live, through the technical side of things, up to the actual LIVE demo which you will be able to interact with. And now, with no time to waste, let’s pop right into it.</a:t>
            </a:r>
          </a:p>
        </p:txBody>
      </p:sp>
      <p:sp>
        <p:nvSpPr>
          <p:cNvPr id="4" name="Slide Number Placeholder 3"/>
          <p:cNvSpPr>
            <a:spLocks noGrp="1"/>
          </p:cNvSpPr>
          <p:nvPr>
            <p:ph type="sldNum" sz="quarter" idx="5"/>
          </p:nvPr>
        </p:nvSpPr>
        <p:spPr/>
        <p:txBody>
          <a:bodyPr/>
          <a:lstStyle/>
          <a:p>
            <a:fld id="{15C8097E-D699-42F6-AD47-9F5FA9FA6503}" type="slidenum">
              <a:rPr lang="en-US" smtClean="0"/>
              <a:t>2</a:t>
            </a:fld>
            <a:endParaRPr lang="en-US"/>
          </a:p>
        </p:txBody>
      </p:sp>
    </p:spTree>
    <p:extLst>
      <p:ext uri="{BB962C8B-B14F-4D97-AF65-F5344CB8AC3E}">
        <p14:creationId xmlns:p14="http://schemas.microsoft.com/office/powerpoint/2010/main" val="1928365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u="sng" noProof="0">
                <a:effectLst/>
              </a:rPr>
              <a:t>WOJTEK</a:t>
            </a:r>
            <a:endParaRPr lang="en-US" sz="1200" b="0" i="0" u="sng" kern="1200" noProof="0">
              <a:solidFill>
                <a:schemeClr val="tx1"/>
              </a:solidFill>
              <a:effectLst/>
              <a:latin typeface="+mn-lt"/>
              <a:ea typeface="+mn-ea"/>
              <a:cs typeface="+mn-cs"/>
            </a:endParaRPr>
          </a:p>
          <a:p>
            <a:endParaRPr lang="en-US" sz="1200" b="0" i="0" kern="1200" noProof="0">
              <a:solidFill>
                <a:schemeClr val="tx1"/>
              </a:solidFill>
              <a:effectLst/>
              <a:latin typeface="+mn-lt"/>
              <a:ea typeface="+mn-ea"/>
              <a:cs typeface="+mn-cs"/>
            </a:endParaRPr>
          </a:p>
          <a:p>
            <a:r>
              <a:rPr lang="en-US" sz="1200" b="0" i="0" kern="1200" noProof="0">
                <a:solidFill>
                  <a:schemeClr val="tx1"/>
                </a:solidFill>
                <a:effectLst/>
                <a:latin typeface="+mn-lt"/>
                <a:ea typeface="+mn-ea"/>
                <a:cs typeface="+mn-cs"/>
              </a:rPr>
              <a:t>On March 11</a:t>
            </a:r>
            <a:r>
              <a:rPr lang="en-US" sz="1200" b="0" i="0" kern="1200" baseline="30000" noProof="0">
                <a:solidFill>
                  <a:schemeClr val="tx1"/>
                </a:solidFill>
                <a:effectLst/>
                <a:latin typeface="+mn-lt"/>
                <a:ea typeface="+mn-ea"/>
                <a:cs typeface="+mn-cs"/>
              </a:rPr>
              <a:t>th</a:t>
            </a:r>
            <a:r>
              <a:rPr lang="en-US" sz="1200" b="0" i="0" kern="1200" noProof="0">
                <a:solidFill>
                  <a:schemeClr val="tx1"/>
                </a:solidFill>
                <a:effectLst/>
                <a:latin typeface="+mn-lt"/>
                <a:ea typeface="+mn-ea"/>
                <a:cs typeface="+mn-cs"/>
              </a:rPr>
              <a:t>, 2020 life as we know it come to an end. We finished our physics 2 tutorials and came home, knowing that we won’t be returning to the faculty for a few days. It was like out of season holiday, no classes for some time. Nobody seemed worried back then. We started online classes as a temporary solution with hopes of fast return to normal order.</a:t>
            </a:r>
            <a:endParaRPr lang="en-US" noProof="0"/>
          </a:p>
        </p:txBody>
      </p:sp>
      <p:sp>
        <p:nvSpPr>
          <p:cNvPr id="4" name="Slide Number Placeholder 3"/>
          <p:cNvSpPr>
            <a:spLocks noGrp="1"/>
          </p:cNvSpPr>
          <p:nvPr>
            <p:ph type="sldNum" sz="quarter" idx="5"/>
          </p:nvPr>
        </p:nvSpPr>
        <p:spPr/>
        <p:txBody>
          <a:bodyPr/>
          <a:lstStyle/>
          <a:p>
            <a:fld id="{15C8097E-D699-42F6-AD47-9F5FA9FA6503}" type="slidenum">
              <a:rPr lang="en-US" smtClean="0"/>
              <a:t>3</a:t>
            </a:fld>
            <a:endParaRPr lang="en-US"/>
          </a:p>
        </p:txBody>
      </p:sp>
    </p:spTree>
    <p:extLst>
      <p:ext uri="{BB962C8B-B14F-4D97-AF65-F5344CB8AC3E}">
        <p14:creationId xmlns:p14="http://schemas.microsoft.com/office/powerpoint/2010/main" val="1262952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u="sng" noProof="0">
                <a:effectLst/>
              </a:rPr>
              <a:t>WOJTEK</a:t>
            </a:r>
            <a:endParaRPr lang="en-US" sz="1200" b="0" i="0" u="sng" kern="1200" noProof="0">
              <a:solidFill>
                <a:schemeClr val="tx1"/>
              </a:solidFill>
              <a:effectLst/>
              <a:latin typeface="+mn-lt"/>
              <a:ea typeface="+mn-ea"/>
              <a:cs typeface="+mn-cs"/>
            </a:endParaRPr>
          </a:p>
          <a:p>
            <a:endParaRPr lang="en-US" sz="1200" b="0" i="0" kern="1200" noProof="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noProof="0">
                <a:solidFill>
                  <a:schemeClr val="tx1"/>
                </a:solidFill>
                <a:effectLst/>
                <a:latin typeface="+mn-lt"/>
                <a:ea typeface="+mn-ea"/>
                <a:cs typeface="+mn-cs"/>
              </a:rPr>
              <a:t>And then days turned into weeks. Weeks into months, and we begin to realize that this is the new normal. And it will be for quite some time. The way that evaluation of learning progress is conducted was turned upside down. So, the question begins to rise. How to benefit from that? Well, allow us to present you, our approach.</a:t>
            </a:r>
          </a:p>
          <a:p>
            <a:endParaRPr lang="en-US" sz="1200" b="0" i="0" kern="1200" noProof="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5C8097E-D699-42F6-AD47-9F5FA9FA6503}" type="slidenum">
              <a:rPr lang="en-US" smtClean="0"/>
              <a:t>4</a:t>
            </a:fld>
            <a:endParaRPr lang="en-US"/>
          </a:p>
        </p:txBody>
      </p:sp>
    </p:spTree>
    <p:extLst>
      <p:ext uri="{BB962C8B-B14F-4D97-AF65-F5344CB8AC3E}">
        <p14:creationId xmlns:p14="http://schemas.microsoft.com/office/powerpoint/2010/main" val="1619295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u="sng">
                <a:effectLst/>
              </a:rPr>
              <a:t>KAMIL</a:t>
            </a:r>
          </a:p>
          <a:p>
            <a:endParaRPr lang="en-US" sz="1200" i="1" u="sng">
              <a:effectLst/>
              <a:latin typeface="+mn-lt"/>
              <a:ea typeface="+mn-ea"/>
              <a:cs typeface="+mn-cs"/>
            </a:endParaRPr>
          </a:p>
          <a:p>
            <a:r>
              <a:rPr lang="en-US" sz="1200" i="0" u="none" noProof="0">
                <a:effectLst/>
                <a:latin typeface="+mn-lt"/>
                <a:ea typeface="+mn-ea"/>
                <a:cs typeface="+mn-cs"/>
              </a:rPr>
              <a:t>But before we begin, let’s state one thing clear.</a:t>
            </a:r>
          </a:p>
          <a:p>
            <a:endParaRPr lang="en-US" sz="1200" i="0" u="none" noProof="0">
              <a:effectLst/>
              <a:latin typeface="+mn-lt"/>
              <a:ea typeface="+mn-ea"/>
              <a:cs typeface="+mn-cs"/>
            </a:endParaRPr>
          </a:p>
          <a:p>
            <a:r>
              <a:rPr lang="en-US" sz="1200" i="0" u="none" noProof="0">
                <a:effectLst/>
                <a:latin typeface="+mn-lt"/>
                <a:ea typeface="+mn-ea"/>
                <a:cs typeface="+mn-cs"/>
              </a:rPr>
              <a:t>While working on this project we decided to follow two rules:</a:t>
            </a:r>
          </a:p>
          <a:p>
            <a:pPr marL="228600" indent="-228600">
              <a:buFont typeface="+mj-lt"/>
              <a:buAutoNum type="arabicPeriod"/>
            </a:pPr>
            <a:r>
              <a:rPr lang="en-US" sz="1200" i="1" u="none" noProof="0">
                <a:effectLst/>
                <a:latin typeface="+mn-lt"/>
                <a:ea typeface="+mn-ea"/>
                <a:cs typeface="+mn-cs"/>
              </a:rPr>
              <a:t>First, </a:t>
            </a:r>
            <a:r>
              <a:rPr lang="en-US" sz="1200" i="0" u="none" noProof="0">
                <a:effectLst/>
                <a:latin typeface="+mn-lt"/>
                <a:ea typeface="+mn-ea"/>
                <a:cs typeface="+mn-cs"/>
              </a:rPr>
              <a:t>Create a </a:t>
            </a:r>
            <a:r>
              <a:rPr lang="en-US" noProof="0"/>
              <a:t>personal</a:t>
            </a:r>
            <a:r>
              <a:rPr lang="en-US" sz="1200" i="0" u="none" noProof="0">
                <a:effectLst/>
                <a:latin typeface="+mn-lt"/>
                <a:ea typeface="+mn-ea"/>
                <a:cs typeface="+mn-cs"/>
              </a:rPr>
              <a:t> AI at a no budget.</a:t>
            </a:r>
          </a:p>
          <a:p>
            <a:pPr marL="228600" indent="-228600">
              <a:buFont typeface="+mj-lt"/>
              <a:buAutoNum type="arabicPeriod"/>
            </a:pPr>
            <a:r>
              <a:rPr lang="en-US" i="1"/>
              <a:t>And second, </a:t>
            </a:r>
            <a:r>
              <a:rPr lang="en-US"/>
              <a:t>Complete</a:t>
            </a:r>
            <a:r>
              <a:rPr lang="en-US" sz="1200" i="0" u="none">
                <a:effectLst/>
                <a:latin typeface="+mn-lt"/>
                <a:ea typeface="+mn-ea"/>
                <a:cs typeface="+mn-cs"/>
              </a:rPr>
              <a:t> the AI code in a </a:t>
            </a:r>
            <a:r>
              <a:rPr lang="en-US" sz="1200" i="0" u="none" noProof="0">
                <a:effectLst/>
                <a:latin typeface="+mn-lt"/>
                <a:ea typeface="+mn-ea"/>
                <a:cs typeface="+mn-cs"/>
              </a:rPr>
              <a:t>reasonable timespan – something around 8 hours. We didn’t want to spend days making an AI which would be played once or twice so please be understanding as this is just a single school project and some shortcuts </a:t>
            </a:r>
            <a:r>
              <a:rPr lang="en-US" sz="1200" i="0" u="none">
                <a:effectLst/>
                <a:latin typeface="+mn-lt"/>
                <a:ea typeface="+mn-ea"/>
                <a:cs typeface="+mn-cs"/>
              </a:rPr>
              <a:t>had to be made. In other words, this project is not perfect.</a:t>
            </a:r>
          </a:p>
          <a:p>
            <a:pPr marL="228600" indent="-228600">
              <a:buFont typeface="+mj-lt"/>
              <a:buAutoNum type="arabicPeriod"/>
            </a:pPr>
            <a:endParaRPr lang="en-US" sz="1200" i="0" u="none">
              <a:effectLst/>
              <a:latin typeface="+mn-lt"/>
              <a:ea typeface="+mn-ea"/>
              <a:cs typeface="+mn-cs"/>
            </a:endParaRPr>
          </a:p>
          <a:p>
            <a:pPr marL="0" indent="0">
              <a:buFont typeface="+mj-lt"/>
              <a:buNone/>
            </a:pPr>
            <a:r>
              <a:rPr lang="en-US" sz="1200" i="0" u="none">
                <a:effectLst/>
                <a:latin typeface="+mn-lt"/>
                <a:ea typeface="+mn-ea"/>
                <a:cs typeface="+mn-cs"/>
              </a:rPr>
              <a:t>Having that checked, we are ready to move on.</a:t>
            </a:r>
            <a:endParaRPr lang="en-US"/>
          </a:p>
        </p:txBody>
      </p:sp>
      <p:sp>
        <p:nvSpPr>
          <p:cNvPr id="4" name="Slide Number Placeholder 3"/>
          <p:cNvSpPr>
            <a:spLocks noGrp="1"/>
          </p:cNvSpPr>
          <p:nvPr>
            <p:ph type="sldNum" sz="quarter" idx="5"/>
          </p:nvPr>
        </p:nvSpPr>
        <p:spPr/>
        <p:txBody>
          <a:bodyPr/>
          <a:lstStyle/>
          <a:p>
            <a:fld id="{15C8097E-D699-42F6-AD47-9F5FA9FA6503}" type="slidenum">
              <a:rPr lang="en-US" smtClean="0"/>
              <a:t>5</a:t>
            </a:fld>
            <a:endParaRPr lang="en-US"/>
          </a:p>
        </p:txBody>
      </p:sp>
    </p:spTree>
    <p:extLst>
      <p:ext uri="{BB962C8B-B14F-4D97-AF65-F5344CB8AC3E}">
        <p14:creationId xmlns:p14="http://schemas.microsoft.com/office/powerpoint/2010/main" val="3253019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u="sng">
                <a:effectLst/>
              </a:rPr>
              <a:t>KAMIL</a:t>
            </a:r>
          </a:p>
          <a:p>
            <a:endParaRPr lang="en-US" sz="1200" i="1" u="sng">
              <a:effectLst/>
              <a:latin typeface="+mn-lt"/>
              <a:ea typeface="+mn-ea"/>
              <a:cs typeface="+mn-cs"/>
            </a:endParaRPr>
          </a:p>
          <a:p>
            <a:r>
              <a:rPr lang="en-US" sz="1200" i="0" u="none">
                <a:effectLst/>
                <a:latin typeface="+mn-lt"/>
                <a:ea typeface="+mn-ea"/>
                <a:cs typeface="+mn-cs"/>
              </a:rPr>
              <a:t>Let’s start with what I think is the most interesting part of this project which is the answer generation. As you probably know, in programming there are many ways of achieving the same goal – some of them better, some of them worse. Same rule applies here. At the beginning we decided to make our AI complete sentences, which is fairly like how current GPT-3 works.</a:t>
            </a:r>
          </a:p>
          <a:p>
            <a:endParaRPr lang="en-US" sz="1200" i="0" u="none">
              <a:effectLst/>
              <a:latin typeface="+mn-lt"/>
              <a:ea typeface="+mn-ea"/>
              <a:cs typeface="+mn-cs"/>
            </a:endParaRPr>
          </a:p>
          <a:p>
            <a:r>
              <a:rPr lang="en-US" sz="1200" i="1" u="none">
                <a:effectLst/>
                <a:latin typeface="+mn-lt"/>
                <a:ea typeface="+mn-ea"/>
                <a:cs typeface="+mn-cs"/>
              </a:rPr>
              <a:t>Run the animation.</a:t>
            </a:r>
          </a:p>
          <a:p>
            <a:endParaRPr lang="en-US" sz="1200" i="0" u="none">
              <a:effectLst/>
              <a:latin typeface="+mn-lt"/>
              <a:ea typeface="+mn-ea"/>
              <a:cs typeface="+mn-cs"/>
            </a:endParaRPr>
          </a:p>
          <a:p>
            <a:r>
              <a:rPr lang="en-US" sz="1200" i="0" u="none">
                <a:effectLst/>
                <a:latin typeface="+mn-lt"/>
                <a:ea typeface="+mn-ea"/>
                <a:cs typeface="+mn-cs"/>
              </a:rPr>
              <a:t>However, we heavily underestimated the amount of data required to train our AI which resulted in the project being a complete flop. As an example, at some point our AI started to generate some funky sentences like:</a:t>
            </a:r>
          </a:p>
          <a:p>
            <a:r>
              <a:rPr lang="en-US" sz="1200" b="1" i="0" u="none">
                <a:effectLst/>
                <a:latin typeface="+mn-lt"/>
                <a:ea typeface="+mn-ea"/>
                <a:cs typeface="+mn-cs"/>
              </a:rPr>
              <a:t>I ain don’t have a came is this is a not have a werentent.</a:t>
            </a:r>
            <a:endParaRPr lang="en-US" b="1" i="0"/>
          </a:p>
        </p:txBody>
      </p:sp>
      <p:sp>
        <p:nvSpPr>
          <p:cNvPr id="4" name="Slide Number Placeholder 3"/>
          <p:cNvSpPr>
            <a:spLocks noGrp="1"/>
          </p:cNvSpPr>
          <p:nvPr>
            <p:ph type="sldNum" sz="quarter" idx="5"/>
          </p:nvPr>
        </p:nvSpPr>
        <p:spPr/>
        <p:txBody>
          <a:bodyPr/>
          <a:lstStyle/>
          <a:p>
            <a:fld id="{15C8097E-D699-42F6-AD47-9F5FA9FA6503}" type="slidenum">
              <a:rPr lang="en-US" smtClean="0"/>
              <a:t>6</a:t>
            </a:fld>
            <a:endParaRPr lang="en-US"/>
          </a:p>
        </p:txBody>
      </p:sp>
    </p:spTree>
    <p:extLst>
      <p:ext uri="{BB962C8B-B14F-4D97-AF65-F5344CB8AC3E}">
        <p14:creationId xmlns:p14="http://schemas.microsoft.com/office/powerpoint/2010/main" val="216210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u="sng" dirty="0">
                <a:effectLst/>
              </a:rPr>
              <a:t>KAMIL</a:t>
            </a:r>
          </a:p>
          <a:p>
            <a:endParaRPr lang="en-US" sz="1200" i="1" u="sng" dirty="0">
              <a:effectLst/>
              <a:latin typeface="+mn-lt"/>
              <a:ea typeface="+mn-ea"/>
              <a:cs typeface="+mn-cs"/>
            </a:endParaRPr>
          </a:p>
          <a:p>
            <a:r>
              <a:rPr lang="en-US" sz="1200" i="0" u="none" dirty="0">
                <a:effectLst/>
                <a:latin typeface="+mn-lt"/>
                <a:ea typeface="+mn-ea"/>
                <a:cs typeface="+mn-cs"/>
              </a:rPr>
              <a:t>The other approach, which is also our final, is lot simpler, requires just a few hundred lines of training data and is super effective. I am talking about comparing sentence similarities and returning answers from the predefined list. The only downside is that this way our AI has no creativity, but that is something we are willing to sacrifice. You may now wonder, how does this all work from the inside. Let me explain.</a:t>
            </a:r>
            <a:endParaRPr lang="en-US" dirty="0"/>
          </a:p>
        </p:txBody>
      </p:sp>
      <p:sp>
        <p:nvSpPr>
          <p:cNvPr id="4" name="Slide Number Placeholder 3"/>
          <p:cNvSpPr>
            <a:spLocks noGrp="1"/>
          </p:cNvSpPr>
          <p:nvPr>
            <p:ph type="sldNum" sz="quarter" idx="5"/>
          </p:nvPr>
        </p:nvSpPr>
        <p:spPr/>
        <p:txBody>
          <a:bodyPr/>
          <a:lstStyle/>
          <a:p>
            <a:fld id="{15C8097E-D699-42F6-AD47-9F5FA9FA6503}" type="slidenum">
              <a:rPr lang="en-US" smtClean="0"/>
              <a:t>7</a:t>
            </a:fld>
            <a:endParaRPr lang="en-US"/>
          </a:p>
        </p:txBody>
      </p:sp>
    </p:spTree>
    <p:extLst>
      <p:ext uri="{BB962C8B-B14F-4D97-AF65-F5344CB8AC3E}">
        <p14:creationId xmlns:p14="http://schemas.microsoft.com/office/powerpoint/2010/main" val="1658662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u="sng">
                <a:effectLst/>
              </a:rPr>
              <a:t>KAMIL</a:t>
            </a:r>
          </a:p>
          <a:p>
            <a:endParaRPr lang="en-US" sz="1200" i="1" u="sng">
              <a:effectLst/>
              <a:latin typeface="+mn-lt"/>
              <a:ea typeface="+mn-ea"/>
              <a:cs typeface="+mn-cs"/>
            </a:endParaRPr>
          </a:p>
          <a:p>
            <a:r>
              <a:rPr lang="en-US" sz="1200" i="0" u="none">
                <a:effectLst/>
                <a:latin typeface="+mn-lt"/>
                <a:ea typeface="+mn-ea"/>
                <a:cs typeface="+mn-cs"/>
              </a:rPr>
              <a:t>The system works by first, embedding sentences into vectors using SpaCy which is an open-source library. Then to check how similar two sentences are, we simply compare their vectors. And that’s it – literally.</a:t>
            </a:r>
          </a:p>
          <a:p>
            <a:endParaRPr lang="en-US" sz="1200" i="0" u="none">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u="none">
                <a:effectLst/>
                <a:latin typeface="+mn-lt"/>
                <a:ea typeface="+mn-ea"/>
                <a:cs typeface="+mn-cs"/>
              </a:rPr>
              <a:t>Run the animation.</a:t>
            </a:r>
            <a:endParaRPr lang="en-US" sz="1200" i="0" u="none">
              <a:effectLst/>
              <a:latin typeface="+mn-lt"/>
              <a:ea typeface="+mn-ea"/>
              <a:cs typeface="+mn-cs"/>
            </a:endParaRPr>
          </a:p>
          <a:p>
            <a:endParaRPr lang="en-US" sz="1200" i="0" u="none">
              <a:effectLst/>
              <a:latin typeface="+mn-lt"/>
              <a:ea typeface="+mn-ea"/>
              <a:cs typeface="+mn-cs"/>
            </a:endParaRPr>
          </a:p>
          <a:p>
            <a:r>
              <a:rPr lang="en-US" sz="1200" i="0" u="none">
                <a:effectLst/>
                <a:latin typeface="+mn-lt"/>
                <a:ea typeface="+mn-ea"/>
                <a:cs typeface="+mn-cs"/>
              </a:rPr>
              <a:t>As an example, let’s take the “Do you take bath?” question. We compare it to every question in the database and check which comparison resulted in the highest value which ranges from negative 1 to positive 1. We can see that this question is very similar to the “Do you wash yourself?” as it returned the highest value from all the matches. So naturally we check the predefined answer for that question and return it – in that case it is simply “Yes”.</a:t>
            </a:r>
            <a:endParaRPr lang="en-US"/>
          </a:p>
        </p:txBody>
      </p:sp>
      <p:sp>
        <p:nvSpPr>
          <p:cNvPr id="4" name="Slide Number Placeholder 3"/>
          <p:cNvSpPr>
            <a:spLocks noGrp="1"/>
          </p:cNvSpPr>
          <p:nvPr>
            <p:ph type="sldNum" sz="quarter" idx="5"/>
          </p:nvPr>
        </p:nvSpPr>
        <p:spPr/>
        <p:txBody>
          <a:bodyPr/>
          <a:lstStyle/>
          <a:p>
            <a:fld id="{15C8097E-D699-42F6-AD47-9F5FA9FA6503}" type="slidenum">
              <a:rPr lang="en-US" smtClean="0"/>
              <a:t>8</a:t>
            </a:fld>
            <a:endParaRPr lang="en-US"/>
          </a:p>
        </p:txBody>
      </p:sp>
    </p:spTree>
    <p:extLst>
      <p:ext uri="{BB962C8B-B14F-4D97-AF65-F5344CB8AC3E}">
        <p14:creationId xmlns:p14="http://schemas.microsoft.com/office/powerpoint/2010/main" val="2519357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u="sng">
                <a:effectLst/>
              </a:rPr>
              <a:t>KAMIL</a:t>
            </a:r>
          </a:p>
          <a:p>
            <a:endParaRPr lang="en-US" sz="1200" i="1" u="sng">
              <a:effectLst/>
              <a:latin typeface="+mn-lt"/>
              <a:ea typeface="+mn-ea"/>
              <a:cs typeface="+mn-cs"/>
            </a:endParaRPr>
          </a:p>
          <a:p>
            <a:r>
              <a:rPr lang="en-US" sz="1200" i="0" u="none">
                <a:effectLst/>
                <a:latin typeface="+mn-lt"/>
                <a:ea typeface="+mn-ea"/>
                <a:cs typeface="+mn-cs"/>
              </a:rPr>
              <a:t>For the rest of this project, we ended up using Microsoft Azure’s Cognitive Services which are free for limited use. First, let me explain the speech-to-text module.</a:t>
            </a:r>
          </a:p>
          <a:p>
            <a:endParaRPr lang="en-US" sz="1200" i="0" u="none">
              <a:effectLst/>
              <a:latin typeface="+mn-lt"/>
              <a:ea typeface="+mn-ea"/>
              <a:cs typeface="+mn-cs"/>
            </a:endParaRPr>
          </a:p>
          <a:p>
            <a:r>
              <a:rPr lang="en-US" sz="1200" i="1" u="none">
                <a:effectLst/>
                <a:latin typeface="+mn-lt"/>
                <a:ea typeface="+mn-ea"/>
                <a:cs typeface="+mn-cs"/>
              </a:rPr>
              <a:t>Explain the code.</a:t>
            </a:r>
            <a:endParaRPr lang="en-US" i="0"/>
          </a:p>
        </p:txBody>
      </p:sp>
      <p:sp>
        <p:nvSpPr>
          <p:cNvPr id="4" name="Slide Number Placeholder 3"/>
          <p:cNvSpPr>
            <a:spLocks noGrp="1"/>
          </p:cNvSpPr>
          <p:nvPr>
            <p:ph type="sldNum" sz="quarter" idx="5"/>
          </p:nvPr>
        </p:nvSpPr>
        <p:spPr/>
        <p:txBody>
          <a:bodyPr/>
          <a:lstStyle/>
          <a:p>
            <a:fld id="{15C8097E-D699-42F6-AD47-9F5FA9FA6503}" type="slidenum">
              <a:rPr lang="en-US" smtClean="0"/>
              <a:t>9</a:t>
            </a:fld>
            <a:endParaRPr lang="en-US"/>
          </a:p>
        </p:txBody>
      </p:sp>
    </p:spTree>
    <p:extLst>
      <p:ext uri="{BB962C8B-B14F-4D97-AF65-F5344CB8AC3E}">
        <p14:creationId xmlns:p14="http://schemas.microsoft.com/office/powerpoint/2010/main" val="757301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909561" y="4314328"/>
            <a:ext cx="2910840" cy="374642"/>
          </a:xfrm>
        </p:spPr>
        <p:txBody>
          <a:bodyPr/>
          <a:lstStyle/>
          <a:p>
            <a:fld id="{256644C2-AB82-4AE5-903D-071F4D2AA62B}" type="datetimeFigureOut">
              <a:rPr lang="en-US" smtClean="0"/>
              <a:t>3/22/2021</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A8778F3C-4A0C-4847-8E02-E24292367B9A}" type="slidenum">
              <a:rPr lang="en-US" smtClean="0"/>
              <a:t>‹#›</a:t>
            </a:fld>
            <a:endParaRPr lang="en-US"/>
          </a:p>
        </p:txBody>
      </p:sp>
    </p:spTree>
    <p:extLst>
      <p:ext uri="{BB962C8B-B14F-4D97-AF65-F5344CB8AC3E}">
        <p14:creationId xmlns:p14="http://schemas.microsoft.com/office/powerpoint/2010/main" val="2441737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6644C2-AB82-4AE5-903D-071F4D2AA62B}" type="datetimeFigureOut">
              <a:rPr lang="en-US" smtClean="0"/>
              <a:t>3/22/2021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78F3C-4A0C-4847-8E02-E24292367B9A}" type="slidenum">
              <a:rPr lang="en-US" smtClean="0"/>
              <a:t>‹#›</a:t>
            </a:fld>
            <a:endParaRPr lang="en-US"/>
          </a:p>
        </p:txBody>
      </p:sp>
    </p:spTree>
    <p:extLst>
      <p:ext uri="{BB962C8B-B14F-4D97-AF65-F5344CB8AC3E}">
        <p14:creationId xmlns:p14="http://schemas.microsoft.com/office/powerpoint/2010/main" val="4161436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256644C2-AB82-4AE5-903D-071F4D2AA62B}" type="datetimeFigureOut">
              <a:rPr lang="en-US" smtClean="0"/>
              <a:t>3/22/2021</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A8778F3C-4A0C-4847-8E02-E24292367B9A}" type="slidenum">
              <a:rPr lang="en-US" smtClean="0"/>
              <a:t>‹#›</a:t>
            </a:fld>
            <a:endParaRPr lang="en-US"/>
          </a:p>
        </p:txBody>
      </p:sp>
    </p:spTree>
    <p:extLst>
      <p:ext uri="{BB962C8B-B14F-4D97-AF65-F5344CB8AC3E}">
        <p14:creationId xmlns:p14="http://schemas.microsoft.com/office/powerpoint/2010/main" val="4336728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256644C2-AB82-4AE5-903D-071F4D2AA62B}" type="datetimeFigureOut">
              <a:rPr lang="en-US" smtClean="0"/>
              <a:t>3/22/2021</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A8778F3C-4A0C-4847-8E02-E24292367B9A}"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33108759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256644C2-AB82-4AE5-903D-071F4D2AA62B}" type="datetimeFigureOut">
              <a:rPr lang="en-US" smtClean="0"/>
              <a:t>3/22/2021</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A8778F3C-4A0C-4847-8E02-E24292367B9A}" type="slidenum">
              <a:rPr lang="en-US" smtClean="0"/>
              <a:t>‹#›</a:t>
            </a:fld>
            <a:endParaRPr lang="en-US"/>
          </a:p>
        </p:txBody>
      </p:sp>
    </p:spTree>
    <p:extLst>
      <p:ext uri="{BB962C8B-B14F-4D97-AF65-F5344CB8AC3E}">
        <p14:creationId xmlns:p14="http://schemas.microsoft.com/office/powerpoint/2010/main" val="19884001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56644C2-AB82-4AE5-903D-071F4D2AA62B}" type="datetimeFigureOut">
              <a:rPr lang="en-US" smtClean="0"/>
              <a:t>3/22/2021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778F3C-4A0C-4847-8E02-E24292367B9A}" type="slidenum">
              <a:rPr lang="en-US" smtClean="0"/>
              <a:t>‹#›</a:t>
            </a:fld>
            <a:endParaRPr lang="en-US"/>
          </a:p>
        </p:txBody>
      </p:sp>
    </p:spTree>
    <p:extLst>
      <p:ext uri="{BB962C8B-B14F-4D97-AF65-F5344CB8AC3E}">
        <p14:creationId xmlns:p14="http://schemas.microsoft.com/office/powerpoint/2010/main" val="7845239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56644C2-AB82-4AE5-903D-071F4D2AA62B}" type="datetimeFigureOut">
              <a:rPr lang="en-US" smtClean="0"/>
              <a:t>3/22/2021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778F3C-4A0C-4847-8E02-E24292367B9A}" type="slidenum">
              <a:rPr lang="en-US" smtClean="0"/>
              <a:t>‹#›</a:t>
            </a:fld>
            <a:endParaRPr lang="en-US"/>
          </a:p>
        </p:txBody>
      </p:sp>
    </p:spTree>
    <p:extLst>
      <p:ext uri="{BB962C8B-B14F-4D97-AF65-F5344CB8AC3E}">
        <p14:creationId xmlns:p14="http://schemas.microsoft.com/office/powerpoint/2010/main" val="9088613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6644C2-AB82-4AE5-903D-071F4D2AA62B}" type="datetimeFigureOut">
              <a:rPr lang="en-US" smtClean="0"/>
              <a:t>3/22/2021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78F3C-4A0C-4847-8E02-E24292367B9A}" type="slidenum">
              <a:rPr lang="en-US" smtClean="0"/>
              <a:t>‹#›</a:t>
            </a:fld>
            <a:endParaRPr lang="en-US"/>
          </a:p>
        </p:txBody>
      </p:sp>
    </p:spTree>
    <p:extLst>
      <p:ext uri="{BB962C8B-B14F-4D97-AF65-F5344CB8AC3E}">
        <p14:creationId xmlns:p14="http://schemas.microsoft.com/office/powerpoint/2010/main" val="12026711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256644C2-AB82-4AE5-903D-071F4D2AA62B}" type="datetimeFigureOut">
              <a:rPr lang="en-US" smtClean="0"/>
              <a:t>3/22/2021</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A8778F3C-4A0C-4847-8E02-E24292367B9A}" type="slidenum">
              <a:rPr lang="en-US" smtClean="0"/>
              <a:t>‹#›</a:t>
            </a:fld>
            <a:endParaRPr lang="en-US"/>
          </a:p>
        </p:txBody>
      </p:sp>
    </p:spTree>
    <p:extLst>
      <p:ext uri="{BB962C8B-B14F-4D97-AF65-F5344CB8AC3E}">
        <p14:creationId xmlns:p14="http://schemas.microsoft.com/office/powerpoint/2010/main" val="38368261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909561" y="4314328"/>
            <a:ext cx="2910840" cy="374642"/>
          </a:xfrm>
        </p:spPr>
        <p:txBody>
          <a:bodyPr/>
          <a:lstStyle/>
          <a:p>
            <a:fld id="{256644C2-AB82-4AE5-903D-071F4D2AA62B}" type="datetimeFigureOut">
              <a:rPr lang="en-US" smtClean="0"/>
              <a:t>3/22/2021</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A8778F3C-4A0C-4847-8E02-E24292367B9A}" type="slidenum">
              <a:rPr lang="en-US" smtClean="0"/>
              <a:t>‹#›</a:t>
            </a:fld>
            <a:endParaRPr lang="en-US"/>
          </a:p>
        </p:txBody>
      </p:sp>
    </p:spTree>
    <p:extLst>
      <p:ext uri="{BB962C8B-B14F-4D97-AF65-F5344CB8AC3E}">
        <p14:creationId xmlns:p14="http://schemas.microsoft.com/office/powerpoint/2010/main" val="22048388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6644C2-AB82-4AE5-903D-071F4D2AA62B}" type="datetimeFigureOut">
              <a:rPr lang="en-US" smtClean="0"/>
              <a:t>3/22/2021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78F3C-4A0C-4847-8E02-E24292367B9A}" type="slidenum">
              <a:rPr lang="en-US" smtClean="0"/>
              <a:t>‹#›</a:t>
            </a:fld>
            <a:endParaRPr lang="en-US"/>
          </a:p>
        </p:txBody>
      </p:sp>
    </p:spTree>
    <p:extLst>
      <p:ext uri="{BB962C8B-B14F-4D97-AF65-F5344CB8AC3E}">
        <p14:creationId xmlns:p14="http://schemas.microsoft.com/office/powerpoint/2010/main" val="1213120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6644C2-AB82-4AE5-903D-071F4D2AA62B}" type="datetimeFigureOut">
              <a:rPr lang="en-US" smtClean="0"/>
              <a:t>3/22/2021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78F3C-4A0C-4847-8E02-E24292367B9A}" type="slidenum">
              <a:rPr lang="en-US" smtClean="0"/>
              <a:t>‹#›</a:t>
            </a:fld>
            <a:endParaRPr lang="en-US"/>
          </a:p>
        </p:txBody>
      </p:sp>
    </p:spTree>
    <p:extLst>
      <p:ext uri="{BB962C8B-B14F-4D97-AF65-F5344CB8AC3E}">
        <p14:creationId xmlns:p14="http://schemas.microsoft.com/office/powerpoint/2010/main" val="27734515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256644C2-AB82-4AE5-903D-071F4D2AA62B}" type="datetimeFigureOut">
              <a:rPr lang="en-US" smtClean="0"/>
              <a:t>3/22/2021</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A8778F3C-4A0C-4847-8E02-E24292367B9A}" type="slidenum">
              <a:rPr lang="en-US" smtClean="0"/>
              <a:t>‹#›</a:t>
            </a:fld>
            <a:endParaRPr lang="en-US"/>
          </a:p>
        </p:txBody>
      </p:sp>
    </p:spTree>
    <p:extLst>
      <p:ext uri="{BB962C8B-B14F-4D97-AF65-F5344CB8AC3E}">
        <p14:creationId xmlns:p14="http://schemas.microsoft.com/office/powerpoint/2010/main" val="28366400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56644C2-AB82-4AE5-903D-071F4D2AA62B}" type="datetimeFigureOut">
              <a:rPr lang="en-US" smtClean="0"/>
              <a:t>3/22/2021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78F3C-4A0C-4847-8E02-E24292367B9A}" type="slidenum">
              <a:rPr lang="en-US" smtClean="0"/>
              <a:t>‹#›</a:t>
            </a:fld>
            <a:endParaRPr lang="en-US"/>
          </a:p>
        </p:txBody>
      </p:sp>
    </p:spTree>
    <p:extLst>
      <p:ext uri="{BB962C8B-B14F-4D97-AF65-F5344CB8AC3E}">
        <p14:creationId xmlns:p14="http://schemas.microsoft.com/office/powerpoint/2010/main" val="37702345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56644C2-AB82-4AE5-903D-071F4D2AA62B}" type="datetimeFigureOut">
              <a:rPr lang="en-US" smtClean="0"/>
              <a:t>3/22/2021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778F3C-4A0C-4847-8E02-E24292367B9A}" type="slidenum">
              <a:rPr lang="en-US" smtClean="0"/>
              <a:t>‹#›</a:t>
            </a:fld>
            <a:endParaRPr lang="en-US"/>
          </a:p>
        </p:txBody>
      </p:sp>
    </p:spTree>
    <p:extLst>
      <p:ext uri="{BB962C8B-B14F-4D97-AF65-F5344CB8AC3E}">
        <p14:creationId xmlns:p14="http://schemas.microsoft.com/office/powerpoint/2010/main" val="32927116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56644C2-AB82-4AE5-903D-071F4D2AA62B}" type="datetimeFigureOut">
              <a:rPr lang="en-US" smtClean="0"/>
              <a:t>3/22/2021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778F3C-4A0C-4847-8E02-E24292367B9A}" type="slidenum">
              <a:rPr lang="en-US" smtClean="0"/>
              <a:t>‹#›</a:t>
            </a:fld>
            <a:endParaRPr lang="en-US"/>
          </a:p>
        </p:txBody>
      </p:sp>
    </p:spTree>
    <p:extLst>
      <p:ext uri="{BB962C8B-B14F-4D97-AF65-F5344CB8AC3E}">
        <p14:creationId xmlns:p14="http://schemas.microsoft.com/office/powerpoint/2010/main" val="25837445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6644C2-AB82-4AE5-903D-071F4D2AA62B}" type="datetimeFigureOut">
              <a:rPr lang="en-US" smtClean="0"/>
              <a:t>3/22/2021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778F3C-4A0C-4847-8E02-E24292367B9A}" type="slidenum">
              <a:rPr lang="en-US" smtClean="0"/>
              <a:t>‹#›</a:t>
            </a:fld>
            <a:endParaRPr lang="en-US"/>
          </a:p>
        </p:txBody>
      </p:sp>
    </p:spTree>
    <p:extLst>
      <p:ext uri="{BB962C8B-B14F-4D97-AF65-F5344CB8AC3E}">
        <p14:creationId xmlns:p14="http://schemas.microsoft.com/office/powerpoint/2010/main" val="11964628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6644C2-AB82-4AE5-903D-071F4D2AA62B}" type="datetimeFigureOut">
              <a:rPr lang="en-US" smtClean="0"/>
              <a:t>3/22/2021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78F3C-4A0C-4847-8E02-E24292367B9A}" type="slidenum">
              <a:rPr lang="en-US" smtClean="0"/>
              <a:t>‹#›</a:t>
            </a:fld>
            <a:endParaRPr lang="en-US"/>
          </a:p>
        </p:txBody>
      </p:sp>
    </p:spTree>
    <p:extLst>
      <p:ext uri="{BB962C8B-B14F-4D97-AF65-F5344CB8AC3E}">
        <p14:creationId xmlns:p14="http://schemas.microsoft.com/office/powerpoint/2010/main" val="2914967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6644C2-AB82-4AE5-903D-071F4D2AA62B}" type="datetimeFigureOut">
              <a:rPr lang="en-US" smtClean="0"/>
              <a:t>3/22/2021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78F3C-4A0C-4847-8E02-E24292367B9A}" type="slidenum">
              <a:rPr lang="en-US" smtClean="0"/>
              <a:t>‹#›</a:t>
            </a:fld>
            <a:endParaRPr lang="en-US"/>
          </a:p>
        </p:txBody>
      </p:sp>
    </p:spTree>
    <p:extLst>
      <p:ext uri="{BB962C8B-B14F-4D97-AF65-F5344CB8AC3E}">
        <p14:creationId xmlns:p14="http://schemas.microsoft.com/office/powerpoint/2010/main" val="13559356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6644C2-AB82-4AE5-903D-071F4D2AA62B}" type="datetimeFigureOut">
              <a:rPr lang="en-US" smtClean="0"/>
              <a:t>3/22/2021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78F3C-4A0C-4847-8E02-E24292367B9A}" type="slidenum">
              <a:rPr lang="en-US" smtClean="0"/>
              <a:t>‹#›</a:t>
            </a:fld>
            <a:endParaRPr lang="en-US"/>
          </a:p>
        </p:txBody>
      </p:sp>
    </p:spTree>
    <p:extLst>
      <p:ext uri="{BB962C8B-B14F-4D97-AF65-F5344CB8AC3E}">
        <p14:creationId xmlns:p14="http://schemas.microsoft.com/office/powerpoint/2010/main" val="37441853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256644C2-AB82-4AE5-903D-071F4D2AA62B}" type="datetimeFigureOut">
              <a:rPr lang="en-US" smtClean="0"/>
              <a:t>3/22/2021</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A8778F3C-4A0C-4847-8E02-E24292367B9A}" type="slidenum">
              <a:rPr lang="en-US" smtClean="0"/>
              <a:t>‹#›</a:t>
            </a:fld>
            <a:endParaRPr lang="en-US"/>
          </a:p>
        </p:txBody>
      </p:sp>
    </p:spTree>
    <p:extLst>
      <p:ext uri="{BB962C8B-B14F-4D97-AF65-F5344CB8AC3E}">
        <p14:creationId xmlns:p14="http://schemas.microsoft.com/office/powerpoint/2010/main" val="36853525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256644C2-AB82-4AE5-903D-071F4D2AA62B}" type="datetimeFigureOut">
              <a:rPr lang="en-US" smtClean="0"/>
              <a:t>3/22/2021</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A8778F3C-4A0C-4847-8E02-E24292367B9A}"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17354532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256644C2-AB82-4AE5-903D-071F4D2AA62B}" type="datetimeFigureOut">
              <a:rPr lang="en-US" smtClean="0"/>
              <a:t>3/22/2021</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A8778F3C-4A0C-4847-8E02-E24292367B9A}" type="slidenum">
              <a:rPr lang="en-US" smtClean="0"/>
              <a:t>‹#›</a:t>
            </a:fld>
            <a:endParaRPr lang="en-US"/>
          </a:p>
        </p:txBody>
      </p:sp>
    </p:spTree>
    <p:extLst>
      <p:ext uri="{BB962C8B-B14F-4D97-AF65-F5344CB8AC3E}">
        <p14:creationId xmlns:p14="http://schemas.microsoft.com/office/powerpoint/2010/main" val="24670066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256644C2-AB82-4AE5-903D-071F4D2AA62B}" type="datetimeFigureOut">
              <a:rPr lang="en-US" smtClean="0"/>
              <a:t>3/22/2021</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A8778F3C-4A0C-4847-8E02-E24292367B9A}" type="slidenum">
              <a:rPr lang="en-US" smtClean="0"/>
              <a:t>‹#›</a:t>
            </a:fld>
            <a:endParaRPr lang="en-US"/>
          </a:p>
        </p:txBody>
      </p:sp>
    </p:spTree>
    <p:extLst>
      <p:ext uri="{BB962C8B-B14F-4D97-AF65-F5344CB8AC3E}">
        <p14:creationId xmlns:p14="http://schemas.microsoft.com/office/powerpoint/2010/main" val="17474917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56644C2-AB82-4AE5-903D-071F4D2AA62B}" type="datetimeFigureOut">
              <a:rPr lang="en-US" smtClean="0"/>
              <a:t>3/22/2021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778F3C-4A0C-4847-8E02-E24292367B9A}" type="slidenum">
              <a:rPr lang="en-US" smtClean="0"/>
              <a:t>‹#›</a:t>
            </a:fld>
            <a:endParaRPr lang="en-US"/>
          </a:p>
        </p:txBody>
      </p:sp>
    </p:spTree>
    <p:extLst>
      <p:ext uri="{BB962C8B-B14F-4D97-AF65-F5344CB8AC3E}">
        <p14:creationId xmlns:p14="http://schemas.microsoft.com/office/powerpoint/2010/main" val="13886772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56644C2-AB82-4AE5-903D-071F4D2AA62B}" type="datetimeFigureOut">
              <a:rPr lang="en-US" smtClean="0"/>
              <a:t>3/22/2021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778F3C-4A0C-4847-8E02-E24292367B9A}" type="slidenum">
              <a:rPr lang="en-US" smtClean="0"/>
              <a:t>‹#›</a:t>
            </a:fld>
            <a:endParaRPr lang="en-US"/>
          </a:p>
        </p:txBody>
      </p:sp>
    </p:spTree>
    <p:extLst>
      <p:ext uri="{BB962C8B-B14F-4D97-AF65-F5344CB8AC3E}">
        <p14:creationId xmlns:p14="http://schemas.microsoft.com/office/powerpoint/2010/main" val="24097833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6644C2-AB82-4AE5-903D-071F4D2AA62B}" type="datetimeFigureOut">
              <a:rPr lang="en-US" smtClean="0"/>
              <a:t>3/22/2021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78F3C-4A0C-4847-8E02-E24292367B9A}" type="slidenum">
              <a:rPr lang="en-US" smtClean="0"/>
              <a:t>‹#›</a:t>
            </a:fld>
            <a:endParaRPr lang="en-US"/>
          </a:p>
        </p:txBody>
      </p:sp>
    </p:spTree>
    <p:extLst>
      <p:ext uri="{BB962C8B-B14F-4D97-AF65-F5344CB8AC3E}">
        <p14:creationId xmlns:p14="http://schemas.microsoft.com/office/powerpoint/2010/main" val="526403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256644C2-AB82-4AE5-903D-071F4D2AA62B}" type="datetimeFigureOut">
              <a:rPr lang="en-US" smtClean="0"/>
              <a:t>3/22/2021</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A8778F3C-4A0C-4847-8E02-E24292367B9A}" type="slidenum">
              <a:rPr lang="en-US" smtClean="0"/>
              <a:t>‹#›</a:t>
            </a:fld>
            <a:endParaRPr lang="en-US"/>
          </a:p>
        </p:txBody>
      </p:sp>
    </p:spTree>
    <p:extLst>
      <p:ext uri="{BB962C8B-B14F-4D97-AF65-F5344CB8AC3E}">
        <p14:creationId xmlns:p14="http://schemas.microsoft.com/office/powerpoint/2010/main" val="2505281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56644C2-AB82-4AE5-903D-071F4D2AA62B}" type="datetimeFigureOut">
              <a:rPr lang="en-US" smtClean="0"/>
              <a:t>3/22/2021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78F3C-4A0C-4847-8E02-E24292367B9A}" type="slidenum">
              <a:rPr lang="en-US" smtClean="0"/>
              <a:t>‹#›</a:t>
            </a:fld>
            <a:endParaRPr lang="en-US"/>
          </a:p>
        </p:txBody>
      </p:sp>
    </p:spTree>
    <p:extLst>
      <p:ext uri="{BB962C8B-B14F-4D97-AF65-F5344CB8AC3E}">
        <p14:creationId xmlns:p14="http://schemas.microsoft.com/office/powerpoint/2010/main" val="869626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56644C2-AB82-4AE5-903D-071F4D2AA62B}" type="datetimeFigureOut">
              <a:rPr lang="en-US" smtClean="0"/>
              <a:t>3/22/2021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778F3C-4A0C-4847-8E02-E24292367B9A}" type="slidenum">
              <a:rPr lang="en-US" smtClean="0"/>
              <a:t>‹#›</a:t>
            </a:fld>
            <a:endParaRPr lang="en-US"/>
          </a:p>
        </p:txBody>
      </p:sp>
    </p:spTree>
    <p:extLst>
      <p:ext uri="{BB962C8B-B14F-4D97-AF65-F5344CB8AC3E}">
        <p14:creationId xmlns:p14="http://schemas.microsoft.com/office/powerpoint/2010/main" val="2654860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56644C2-AB82-4AE5-903D-071F4D2AA62B}" type="datetimeFigureOut">
              <a:rPr lang="en-US" smtClean="0"/>
              <a:t>3/22/2021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778F3C-4A0C-4847-8E02-E24292367B9A}" type="slidenum">
              <a:rPr lang="en-US" smtClean="0"/>
              <a:t>‹#›</a:t>
            </a:fld>
            <a:endParaRPr lang="en-US"/>
          </a:p>
        </p:txBody>
      </p:sp>
    </p:spTree>
    <p:extLst>
      <p:ext uri="{BB962C8B-B14F-4D97-AF65-F5344CB8AC3E}">
        <p14:creationId xmlns:p14="http://schemas.microsoft.com/office/powerpoint/2010/main" val="3469971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6644C2-AB82-4AE5-903D-071F4D2AA62B}" type="datetimeFigureOut">
              <a:rPr lang="en-US" smtClean="0"/>
              <a:t>3/22/2021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778F3C-4A0C-4847-8E02-E24292367B9A}" type="slidenum">
              <a:rPr lang="en-US" smtClean="0"/>
              <a:t>‹#›</a:t>
            </a:fld>
            <a:endParaRPr lang="en-US"/>
          </a:p>
        </p:txBody>
      </p:sp>
    </p:spTree>
    <p:extLst>
      <p:ext uri="{BB962C8B-B14F-4D97-AF65-F5344CB8AC3E}">
        <p14:creationId xmlns:p14="http://schemas.microsoft.com/office/powerpoint/2010/main" val="1971487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6644C2-AB82-4AE5-903D-071F4D2AA62B}" type="datetimeFigureOut">
              <a:rPr lang="en-US" smtClean="0"/>
              <a:t>3/22/2021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78F3C-4A0C-4847-8E02-E24292367B9A}" type="slidenum">
              <a:rPr lang="en-US" smtClean="0"/>
              <a:t>‹#›</a:t>
            </a:fld>
            <a:endParaRPr lang="en-US"/>
          </a:p>
        </p:txBody>
      </p:sp>
    </p:spTree>
    <p:extLst>
      <p:ext uri="{BB962C8B-B14F-4D97-AF65-F5344CB8AC3E}">
        <p14:creationId xmlns:p14="http://schemas.microsoft.com/office/powerpoint/2010/main" val="2651402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6644C2-AB82-4AE5-903D-071F4D2AA62B}" type="datetimeFigureOut">
              <a:rPr lang="en-US" smtClean="0"/>
              <a:t>3/22/2021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78F3C-4A0C-4847-8E02-E24292367B9A}" type="slidenum">
              <a:rPr lang="en-US" smtClean="0"/>
              <a:t>‹#›</a:t>
            </a:fld>
            <a:endParaRPr lang="en-US"/>
          </a:p>
        </p:txBody>
      </p:sp>
    </p:spTree>
    <p:extLst>
      <p:ext uri="{BB962C8B-B14F-4D97-AF65-F5344CB8AC3E}">
        <p14:creationId xmlns:p14="http://schemas.microsoft.com/office/powerpoint/2010/main" val="935557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3.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56644C2-AB82-4AE5-903D-071F4D2AA62B}" type="datetimeFigureOut">
              <a:rPr lang="en-US" smtClean="0"/>
              <a:t>3/22/2021</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8778F3C-4A0C-4847-8E02-E24292367B9A}" type="slidenum">
              <a:rPr lang="en-US" smtClean="0"/>
              <a:t>‹#›</a:t>
            </a:fld>
            <a:endParaRPr lang="en-US"/>
          </a:p>
        </p:txBody>
      </p:sp>
    </p:spTree>
    <p:extLst>
      <p:ext uri="{BB962C8B-B14F-4D97-AF65-F5344CB8AC3E}">
        <p14:creationId xmlns:p14="http://schemas.microsoft.com/office/powerpoint/2010/main" val="661893910"/>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56644C2-AB82-4AE5-903D-071F4D2AA62B}" type="datetimeFigureOut">
              <a:rPr lang="en-US" smtClean="0"/>
              <a:t>3/22/2021</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8778F3C-4A0C-4847-8E02-E24292367B9A}" type="slidenum">
              <a:rPr lang="en-US" smtClean="0"/>
              <a:t>‹#›</a:t>
            </a:fld>
            <a:endParaRPr lang="en-US"/>
          </a:p>
        </p:txBody>
      </p:sp>
    </p:spTree>
    <p:extLst>
      <p:ext uri="{BB962C8B-B14F-4D97-AF65-F5344CB8AC3E}">
        <p14:creationId xmlns:p14="http://schemas.microsoft.com/office/powerpoint/2010/main" val="151454954"/>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 id="214748383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6.sv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jpeg"/><Relationship Id="rId5" Type="http://schemas.microsoft.com/office/2007/relationships/hdphoto" Target="../media/hdphoto4.wdp"/><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jpeg"/><Relationship Id="rId5" Type="http://schemas.microsoft.com/office/2007/relationships/hdphoto" Target="../media/hdphoto4.wdp"/><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hyperlink" Target="https://github.com/Zaczero/PersonalAI-2021" TargetMode="External"/><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8.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4C9FA44E-4CEB-4CFF-91B6-3BDFED8C0244}"/>
              </a:ext>
            </a:extLst>
          </p:cNvPr>
          <p:cNvPicPr>
            <a:picLocks noChangeAspect="1"/>
          </p:cNvPicPr>
          <p:nvPr/>
        </p:nvPicPr>
        <p:blipFill>
          <a:blip r:embed="rId3">
            <a:grayscl/>
            <a:alphaModFix amt="20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77281" y="825497"/>
            <a:ext cx="5598850" cy="5207006"/>
          </a:xfrm>
          <a:prstGeom prst="rect">
            <a:avLst/>
          </a:prstGeom>
        </p:spPr>
      </p:pic>
      <p:sp>
        <p:nvSpPr>
          <p:cNvPr id="2" name="Title 1">
            <a:extLst>
              <a:ext uri="{FF2B5EF4-FFF2-40B4-BE49-F238E27FC236}">
                <a16:creationId xmlns:a16="http://schemas.microsoft.com/office/drawing/2014/main" id="{8D33D7A1-569E-426A-B7CC-642B97D91E38}"/>
              </a:ext>
            </a:extLst>
          </p:cNvPr>
          <p:cNvSpPr>
            <a:spLocks noGrp="1"/>
          </p:cNvSpPr>
          <p:nvPr>
            <p:ph type="ctrTitle"/>
          </p:nvPr>
        </p:nvSpPr>
        <p:spPr/>
        <p:txBody>
          <a:bodyPr>
            <a:normAutofit/>
          </a:bodyPr>
          <a:lstStyle/>
          <a:p>
            <a:r>
              <a:rPr lang="en-US"/>
              <a:t>A.I. vs online learning</a:t>
            </a:r>
          </a:p>
        </p:txBody>
      </p:sp>
      <p:sp>
        <p:nvSpPr>
          <p:cNvPr id="3" name="Subtitle 2">
            <a:extLst>
              <a:ext uri="{FF2B5EF4-FFF2-40B4-BE49-F238E27FC236}">
                <a16:creationId xmlns:a16="http://schemas.microsoft.com/office/drawing/2014/main" id="{99E509C1-EA78-47F7-9CCA-EB1851A1B697}"/>
              </a:ext>
            </a:extLst>
          </p:cNvPr>
          <p:cNvSpPr>
            <a:spLocks noGrp="1"/>
          </p:cNvSpPr>
          <p:nvPr>
            <p:ph type="subTitle" idx="1"/>
          </p:nvPr>
        </p:nvSpPr>
        <p:spPr>
          <a:xfrm>
            <a:off x="2706624" y="3632201"/>
            <a:ext cx="8113776" cy="685800"/>
          </a:xfrm>
        </p:spPr>
        <p:txBody>
          <a:bodyPr>
            <a:normAutofit fontScale="92500" lnSpcReduction="10000"/>
          </a:bodyPr>
          <a:lstStyle/>
          <a:p>
            <a:r>
              <a:rPr lang="en-US"/>
              <a:t>Kamil Monicz</a:t>
            </a:r>
          </a:p>
          <a:p>
            <a:r>
              <a:rPr lang="en-US"/>
              <a:t>Wojciech Buchwald</a:t>
            </a:r>
          </a:p>
        </p:txBody>
      </p:sp>
      <p:sp>
        <p:nvSpPr>
          <p:cNvPr id="6" name="TextBox 5">
            <a:extLst>
              <a:ext uri="{FF2B5EF4-FFF2-40B4-BE49-F238E27FC236}">
                <a16:creationId xmlns:a16="http://schemas.microsoft.com/office/drawing/2014/main" id="{4B1B0A40-AE1A-46D3-A941-2C514A48F664}"/>
              </a:ext>
            </a:extLst>
          </p:cNvPr>
          <p:cNvSpPr txBox="1"/>
          <p:nvPr/>
        </p:nvSpPr>
        <p:spPr>
          <a:xfrm>
            <a:off x="1371600" y="3608448"/>
            <a:ext cx="1335024" cy="707886"/>
          </a:xfrm>
          <a:prstGeom prst="rect">
            <a:avLst/>
          </a:prstGeom>
          <a:noFill/>
        </p:spPr>
        <p:txBody>
          <a:bodyPr wrap="square" rtlCol="0">
            <a:spAutoFit/>
          </a:bodyPr>
          <a:lstStyle/>
          <a:p>
            <a:r>
              <a:rPr lang="en-US" sz="4000" b="1"/>
              <a:t>2021</a:t>
            </a:r>
          </a:p>
        </p:txBody>
      </p:sp>
      <p:cxnSp>
        <p:nvCxnSpPr>
          <p:cNvPr id="11" name="Straight Connector 10">
            <a:extLst>
              <a:ext uri="{FF2B5EF4-FFF2-40B4-BE49-F238E27FC236}">
                <a16:creationId xmlns:a16="http://schemas.microsoft.com/office/drawing/2014/main" id="{CEDC979E-2528-4A8C-B084-58C23374C237}"/>
              </a:ext>
            </a:extLst>
          </p:cNvPr>
          <p:cNvCxnSpPr>
            <a:cxnSpLocks/>
          </p:cNvCxnSpPr>
          <p:nvPr/>
        </p:nvCxnSpPr>
        <p:spPr>
          <a:xfrm>
            <a:off x="2706624" y="3608448"/>
            <a:ext cx="0" cy="70788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45983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5CA86-2053-44E0-AE34-BB63D8D5F5A7}"/>
              </a:ext>
            </a:extLst>
          </p:cNvPr>
          <p:cNvSpPr>
            <a:spLocks noGrp="1"/>
          </p:cNvSpPr>
          <p:nvPr>
            <p:ph type="title"/>
          </p:nvPr>
        </p:nvSpPr>
        <p:spPr/>
        <p:txBody>
          <a:bodyPr/>
          <a:lstStyle/>
          <a:p>
            <a:r>
              <a:rPr lang="en-US" sz="3200"/>
              <a:t>HOWTO: </a:t>
            </a:r>
            <a:r>
              <a:rPr lang="en-US"/>
              <a:t>text to speech</a:t>
            </a:r>
          </a:p>
        </p:txBody>
      </p:sp>
      <p:pic>
        <p:nvPicPr>
          <p:cNvPr id="4" name="Picture 3" descr="Graphical user interface&#10;&#10;Description automatically generated with medium confidence">
            <a:extLst>
              <a:ext uri="{FF2B5EF4-FFF2-40B4-BE49-F238E27FC236}">
                <a16:creationId xmlns:a16="http://schemas.microsoft.com/office/drawing/2014/main" id="{6B3EA489-F262-4DE4-B8D4-2891754590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9032" y="3474386"/>
            <a:ext cx="3497943" cy="1748972"/>
          </a:xfrm>
          <a:prstGeom prst="rect">
            <a:avLst/>
          </a:prstGeom>
        </p:spPr>
      </p:pic>
      <p:sp>
        <p:nvSpPr>
          <p:cNvPr id="5" name="Rectangle 4">
            <a:extLst>
              <a:ext uri="{FF2B5EF4-FFF2-40B4-BE49-F238E27FC236}">
                <a16:creationId xmlns:a16="http://schemas.microsoft.com/office/drawing/2014/main" id="{546F5064-B4F3-4118-BF08-8B003F90B24F}"/>
              </a:ext>
            </a:extLst>
          </p:cNvPr>
          <p:cNvSpPr/>
          <p:nvPr/>
        </p:nvSpPr>
        <p:spPr>
          <a:xfrm>
            <a:off x="7311536" y="4992526"/>
            <a:ext cx="4172937" cy="461665"/>
          </a:xfrm>
          <a:prstGeom prst="rect">
            <a:avLst/>
          </a:prstGeom>
          <a:noFill/>
        </p:spPr>
        <p:txBody>
          <a:bodyPr wrap="none" lIns="91440" tIns="45720" rIns="91440" bIns="45720">
            <a:spAutoFit/>
          </a:bodyPr>
          <a:lstStyle/>
          <a:p>
            <a:pPr algn="ctr"/>
            <a:r>
              <a:rPr lang="en-US" sz="2400">
                <a:ln w="0"/>
                <a:effectLst>
                  <a:outerShdw blurRad="38100" dist="19050" dir="2700000" algn="tl" rotWithShape="0">
                    <a:schemeClr val="dk1">
                      <a:alpha val="40000"/>
                    </a:schemeClr>
                  </a:outerShdw>
                </a:effectLst>
              </a:rPr>
              <a:t>5M chars per month = Free</a:t>
            </a:r>
          </a:p>
        </p:txBody>
      </p:sp>
      <p:sp>
        <p:nvSpPr>
          <p:cNvPr id="8" name="TextBox 7">
            <a:extLst>
              <a:ext uri="{FF2B5EF4-FFF2-40B4-BE49-F238E27FC236}">
                <a16:creationId xmlns:a16="http://schemas.microsoft.com/office/drawing/2014/main" id="{55E07B54-560D-4DF2-BB83-B9DDB9CBAFE4}"/>
              </a:ext>
            </a:extLst>
          </p:cNvPr>
          <p:cNvSpPr txBox="1"/>
          <p:nvPr/>
        </p:nvSpPr>
        <p:spPr>
          <a:xfrm>
            <a:off x="393700" y="1689100"/>
            <a:ext cx="10464800" cy="304698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6C95EB"/>
                </a:solidFill>
                <a:effectLst/>
                <a:latin typeface="Consolas" panose="020B0609020204030204" pitchFamily="49" charset="0"/>
              </a:rPr>
              <a:t>def </a:t>
            </a:r>
            <a:r>
              <a:rPr kumimoji="0" lang="en-US" altLang="en-US" sz="1600" b="0" i="0" u="none" strike="noStrike" cap="none" normalizeH="0" baseline="0" err="1">
                <a:ln>
                  <a:noFill/>
                </a:ln>
                <a:solidFill>
                  <a:srgbClr val="39CC8F"/>
                </a:solidFill>
                <a:effectLst/>
                <a:latin typeface="Consolas" panose="020B0609020204030204" pitchFamily="49" charset="0"/>
              </a:rPr>
              <a:t>text_to_wav</a:t>
            </a:r>
            <a:r>
              <a:rPr kumimoji="0" lang="en-US" altLang="en-US" sz="1600" b="0" i="0" u="none" strike="noStrike" cap="none" normalizeH="0" baseline="0">
                <a:ln>
                  <a:noFill/>
                </a:ln>
                <a:solidFill>
                  <a:srgbClr val="BDBDBD"/>
                </a:solidFill>
                <a:effectLst/>
                <a:latin typeface="Consolas" panose="020B0609020204030204" pitchFamily="49" charset="0"/>
              </a:rPr>
              <a:t>(text: </a:t>
            </a:r>
            <a:r>
              <a:rPr kumimoji="0" lang="en-US" altLang="en-US" sz="1600" b="0" i="0" u="none" strike="noStrike" cap="none" normalizeH="0" baseline="0">
                <a:ln>
                  <a:noFill/>
                </a:ln>
                <a:solidFill>
                  <a:srgbClr val="8888C6"/>
                </a:solidFill>
                <a:effectLst/>
                <a:latin typeface="Consolas" panose="020B0609020204030204" pitchFamily="49" charset="0"/>
              </a:rPr>
              <a:t>str</a:t>
            </a:r>
            <a:r>
              <a:rPr kumimoji="0" lang="en-US" altLang="en-US" sz="1600" b="0" i="0" u="none" strike="noStrike" cap="none" normalizeH="0" baseline="0">
                <a:ln>
                  <a:noFill/>
                </a:ln>
                <a:solidFill>
                  <a:srgbClr val="BDBDBD"/>
                </a:solidFill>
                <a:effectLst/>
                <a:latin typeface="Consolas" panose="020B0609020204030204" pitchFamily="49" charset="0"/>
              </a:rPr>
              <a:t>, path: </a:t>
            </a:r>
            <a:r>
              <a:rPr kumimoji="0" lang="en-US" altLang="en-US" sz="1600" b="0" i="0" u="none" strike="noStrike" cap="none" normalizeH="0" baseline="0">
                <a:ln>
                  <a:noFill/>
                </a:ln>
                <a:solidFill>
                  <a:srgbClr val="8888C6"/>
                </a:solidFill>
                <a:effectLst/>
                <a:latin typeface="Consolas" panose="020B0609020204030204" pitchFamily="49" charset="0"/>
              </a:rPr>
              <a:t>str</a:t>
            </a:r>
            <a:r>
              <a:rPr kumimoji="0" lang="en-US" altLang="en-US" sz="1600" b="0" i="0" u="none" strike="noStrike" cap="none" normalizeH="0" baseline="0">
                <a:ln>
                  <a:noFill/>
                </a:ln>
                <a:solidFill>
                  <a:srgbClr val="BDBDBD"/>
                </a:solidFill>
                <a:effectLst/>
                <a:latin typeface="Consolas" panose="020B0609020204030204" pitchFamily="49" charset="0"/>
              </a:rPr>
              <a:t>) </a:t>
            </a:r>
            <a:r>
              <a:rPr kumimoji="0" lang="en-US" altLang="en-US" sz="1600" b="0" i="0" u="none" strike="noStrike" cap="none" normalizeH="0" baseline="0">
                <a:ln>
                  <a:noFill/>
                </a:ln>
                <a:solidFill>
                  <a:srgbClr val="D0D0D0"/>
                </a:solidFill>
                <a:effectLst/>
                <a:latin typeface="Consolas" panose="020B0609020204030204" pitchFamily="49" charset="0"/>
              </a:rPr>
              <a:t>-&gt; </a:t>
            </a:r>
            <a:r>
              <a:rPr kumimoji="0" lang="en-US" altLang="en-US" sz="1600" b="0" i="0" u="none" strike="noStrike" cap="none" normalizeH="0" baseline="0">
                <a:ln>
                  <a:noFill/>
                </a:ln>
                <a:solidFill>
                  <a:srgbClr val="8888C6"/>
                </a:solidFill>
                <a:effectLst/>
                <a:latin typeface="Consolas" panose="020B0609020204030204" pitchFamily="49" charset="0"/>
              </a:rPr>
              <a:t>bool</a:t>
            </a:r>
            <a:r>
              <a:rPr kumimoji="0" lang="en-US" altLang="en-US" sz="1600" b="0" i="0" u="none" strike="noStrike" cap="none" normalizeH="0" baseline="0">
                <a:ln>
                  <a:noFill/>
                </a:ln>
                <a:solidFill>
                  <a:srgbClr val="BDBDBD"/>
                </a:solidFill>
                <a:effectLst/>
                <a:latin typeface="Consolas" panose="020B0609020204030204" pitchFamily="49" charset="0"/>
              </a:rPr>
              <a:t>:</a:t>
            </a:r>
            <a:br>
              <a:rPr kumimoji="0" lang="en-US" altLang="en-US" sz="1600" b="0" i="0" u="none" strike="noStrike" cap="none" normalizeH="0" baseline="0">
                <a:ln>
                  <a:noFill/>
                </a:ln>
                <a:solidFill>
                  <a:srgbClr val="BDBDBD"/>
                </a:solidFill>
                <a:effectLst/>
                <a:latin typeface="Consolas" panose="020B0609020204030204" pitchFamily="49" charset="0"/>
              </a:rPr>
            </a:br>
            <a:r>
              <a:rPr kumimoji="0" lang="en-US" altLang="en-US" sz="1600" b="0" i="0" u="none" strike="noStrike" cap="none" normalizeH="0" baseline="0">
                <a:ln>
                  <a:noFill/>
                </a:ln>
                <a:solidFill>
                  <a:srgbClr val="BDBDBD"/>
                </a:solidFill>
                <a:effectLst/>
                <a:latin typeface="Consolas" panose="020B0609020204030204" pitchFamily="49" charset="0"/>
              </a:rPr>
              <a:t>    </a:t>
            </a:r>
            <a:r>
              <a:rPr kumimoji="0" lang="en-US" altLang="en-US" sz="1600" b="0" i="0" u="none" strike="noStrike" cap="none" normalizeH="0" baseline="0">
                <a:ln>
                  <a:noFill/>
                </a:ln>
                <a:solidFill>
                  <a:srgbClr val="6C95EB"/>
                </a:solidFill>
                <a:effectLst/>
                <a:latin typeface="Consolas" panose="020B0609020204030204" pitchFamily="49" charset="0"/>
              </a:rPr>
              <a:t>if </a:t>
            </a:r>
            <a:r>
              <a:rPr kumimoji="0" lang="en-US" altLang="en-US" sz="1600" b="0" i="0" u="none" strike="noStrike" cap="none" normalizeH="0" baseline="0" err="1">
                <a:ln>
                  <a:noFill/>
                </a:ln>
                <a:solidFill>
                  <a:srgbClr val="D0D0D0"/>
                </a:solidFill>
                <a:effectLst/>
                <a:latin typeface="Consolas" panose="020B0609020204030204" pitchFamily="49" charset="0"/>
              </a:rPr>
              <a:t>os</a:t>
            </a:r>
            <a:r>
              <a:rPr kumimoji="0" lang="en-US" altLang="en-US" sz="1600" b="0" i="0" u="none" strike="noStrike" cap="none" normalizeH="0" baseline="0" err="1">
                <a:ln>
                  <a:noFill/>
                </a:ln>
                <a:solidFill>
                  <a:srgbClr val="BDBDBD"/>
                </a:solidFill>
                <a:effectLst/>
                <a:latin typeface="Consolas" panose="020B0609020204030204" pitchFamily="49" charset="0"/>
              </a:rPr>
              <a:t>.</a:t>
            </a:r>
            <a:r>
              <a:rPr kumimoji="0" lang="en-US" altLang="en-US" sz="1600" b="0" i="0" u="none" strike="noStrike" cap="none" normalizeH="0" baseline="0" err="1">
                <a:ln>
                  <a:noFill/>
                </a:ln>
                <a:solidFill>
                  <a:srgbClr val="D0D0D0"/>
                </a:solidFill>
                <a:effectLst/>
                <a:latin typeface="Consolas" panose="020B0609020204030204" pitchFamily="49" charset="0"/>
              </a:rPr>
              <a:t>path</a:t>
            </a:r>
            <a:r>
              <a:rPr kumimoji="0" lang="en-US" altLang="en-US" sz="1600" b="0" i="0" u="none" strike="noStrike" cap="none" normalizeH="0" baseline="0" err="1">
                <a:ln>
                  <a:noFill/>
                </a:ln>
                <a:solidFill>
                  <a:srgbClr val="BDBDBD"/>
                </a:solidFill>
                <a:effectLst/>
                <a:latin typeface="Consolas" panose="020B0609020204030204" pitchFamily="49" charset="0"/>
              </a:rPr>
              <a:t>.</a:t>
            </a:r>
            <a:r>
              <a:rPr kumimoji="0" lang="en-US" altLang="en-US" sz="1600" b="0" i="0" u="none" strike="noStrike" cap="none" normalizeH="0" baseline="0" err="1">
                <a:ln>
                  <a:noFill/>
                </a:ln>
                <a:solidFill>
                  <a:srgbClr val="39CC8F"/>
                </a:solidFill>
                <a:effectLst/>
                <a:latin typeface="Consolas" panose="020B0609020204030204" pitchFamily="49" charset="0"/>
              </a:rPr>
              <a:t>exists</a:t>
            </a:r>
            <a:r>
              <a:rPr kumimoji="0" lang="en-US" altLang="en-US" sz="1600" b="0" i="0" u="none" strike="noStrike" cap="none" normalizeH="0" baseline="0">
                <a:ln>
                  <a:noFill/>
                </a:ln>
                <a:solidFill>
                  <a:srgbClr val="BDBDBD"/>
                </a:solidFill>
                <a:effectLst/>
                <a:latin typeface="Consolas" panose="020B0609020204030204" pitchFamily="49" charset="0"/>
              </a:rPr>
              <a:t>(path):</a:t>
            </a:r>
            <a:br>
              <a:rPr kumimoji="0" lang="en-US" altLang="en-US" sz="1600" b="0" i="0" u="none" strike="noStrike" cap="none" normalizeH="0" baseline="0">
                <a:ln>
                  <a:noFill/>
                </a:ln>
                <a:solidFill>
                  <a:srgbClr val="BDBDBD"/>
                </a:solidFill>
                <a:effectLst/>
                <a:latin typeface="Consolas" panose="020B0609020204030204" pitchFamily="49" charset="0"/>
              </a:rPr>
            </a:br>
            <a:r>
              <a:rPr kumimoji="0" lang="en-US" altLang="en-US" sz="1600" b="0" i="0" u="none" strike="noStrike" cap="none" normalizeH="0" baseline="0">
                <a:ln>
                  <a:noFill/>
                </a:ln>
                <a:solidFill>
                  <a:srgbClr val="BDBDBD"/>
                </a:solidFill>
                <a:effectLst/>
                <a:latin typeface="Consolas" panose="020B0609020204030204" pitchFamily="49" charset="0"/>
              </a:rPr>
              <a:t>        </a:t>
            </a:r>
            <a:r>
              <a:rPr kumimoji="0" lang="en-US" altLang="en-US" sz="1600" b="0" i="0" u="none" strike="noStrike" cap="none" normalizeH="0" baseline="0">
                <a:ln>
                  <a:noFill/>
                </a:ln>
                <a:solidFill>
                  <a:srgbClr val="6C95EB"/>
                </a:solidFill>
                <a:effectLst/>
                <a:latin typeface="Consolas" panose="020B0609020204030204" pitchFamily="49" charset="0"/>
              </a:rPr>
              <a:t>return True</a:t>
            </a:r>
            <a:br>
              <a:rPr kumimoji="0" lang="en-US" altLang="en-US" sz="1600" b="0" i="0" u="none" strike="noStrike" cap="none" normalizeH="0" baseline="0">
                <a:ln>
                  <a:noFill/>
                </a:ln>
                <a:solidFill>
                  <a:srgbClr val="6C95EB"/>
                </a:solidFill>
                <a:effectLst/>
                <a:latin typeface="Consolas" panose="020B0609020204030204" pitchFamily="49" charset="0"/>
              </a:rPr>
            </a:br>
            <a:br>
              <a:rPr kumimoji="0" lang="en-US" altLang="en-US" sz="1600" b="0" i="0" u="none" strike="noStrike" cap="none" normalizeH="0" baseline="0">
                <a:ln>
                  <a:noFill/>
                </a:ln>
                <a:solidFill>
                  <a:srgbClr val="6C95EB"/>
                </a:solidFill>
                <a:effectLst/>
                <a:latin typeface="Consolas" panose="020B0609020204030204" pitchFamily="49" charset="0"/>
              </a:rPr>
            </a:br>
            <a:r>
              <a:rPr kumimoji="0" lang="en-US" altLang="en-US" sz="1600" b="0" i="0" u="none" strike="noStrike" cap="none" normalizeH="0" baseline="0">
                <a:ln>
                  <a:noFill/>
                </a:ln>
                <a:solidFill>
                  <a:srgbClr val="6C95EB"/>
                </a:solidFill>
                <a:effectLst/>
                <a:latin typeface="Consolas" panose="020B0609020204030204" pitchFamily="49" charset="0"/>
              </a:rPr>
              <a:t>    </a:t>
            </a:r>
            <a:r>
              <a:rPr kumimoji="0" lang="en-US" altLang="en-US" sz="1600" b="0" i="0" u="none" strike="noStrike" cap="none" normalizeH="0" baseline="0">
                <a:ln>
                  <a:noFill/>
                </a:ln>
                <a:solidFill>
                  <a:srgbClr val="D0D0D0"/>
                </a:solidFill>
                <a:effectLst/>
                <a:latin typeface="Consolas" panose="020B0609020204030204" pitchFamily="49" charset="0"/>
              </a:rPr>
              <a:t>result </a:t>
            </a:r>
            <a:r>
              <a:rPr kumimoji="0" lang="en-US" altLang="en-US" sz="1600" b="0" i="0" u="none" strike="noStrike" cap="none" normalizeH="0" baseline="0">
                <a:ln>
                  <a:noFill/>
                </a:ln>
                <a:solidFill>
                  <a:srgbClr val="BDBDBD"/>
                </a:solidFill>
                <a:effectLst/>
                <a:latin typeface="Consolas" panose="020B0609020204030204" pitchFamily="49" charset="0"/>
              </a:rPr>
              <a:t>= </a:t>
            </a:r>
            <a:r>
              <a:rPr kumimoji="0" lang="en-US" altLang="en-US" sz="1600" b="0" i="0" u="none" strike="noStrike" cap="none" normalizeH="0" baseline="0" err="1">
                <a:ln>
                  <a:noFill/>
                </a:ln>
                <a:solidFill>
                  <a:srgbClr val="D0D0D0"/>
                </a:solidFill>
                <a:effectLst/>
                <a:latin typeface="Consolas" panose="020B0609020204030204" pitchFamily="49" charset="0"/>
              </a:rPr>
              <a:t>speech_synthesizer</a:t>
            </a:r>
            <a:r>
              <a:rPr kumimoji="0" lang="en-US" altLang="en-US" sz="1600" b="0" i="0" u="none" strike="noStrike" cap="none" normalizeH="0" baseline="0" err="1">
                <a:ln>
                  <a:noFill/>
                </a:ln>
                <a:solidFill>
                  <a:srgbClr val="BDBDBD"/>
                </a:solidFill>
                <a:effectLst/>
                <a:latin typeface="Consolas" panose="020B0609020204030204" pitchFamily="49" charset="0"/>
              </a:rPr>
              <a:t>.</a:t>
            </a:r>
            <a:r>
              <a:rPr kumimoji="0" lang="en-US" altLang="en-US" sz="1600" b="0" i="0" u="none" strike="noStrike" cap="none" normalizeH="0" baseline="0" err="1">
                <a:ln>
                  <a:noFill/>
                </a:ln>
                <a:solidFill>
                  <a:srgbClr val="39CC8F"/>
                </a:solidFill>
                <a:effectLst/>
                <a:latin typeface="Consolas" panose="020B0609020204030204" pitchFamily="49" charset="0"/>
              </a:rPr>
              <a:t>speak_text</a:t>
            </a:r>
            <a:r>
              <a:rPr kumimoji="0" lang="en-US" altLang="en-US" sz="1600" b="0" i="0" u="none" strike="noStrike" cap="none" normalizeH="0" baseline="0">
                <a:ln>
                  <a:noFill/>
                </a:ln>
                <a:solidFill>
                  <a:srgbClr val="BDBDBD"/>
                </a:solidFill>
                <a:effectLst/>
                <a:latin typeface="Consolas" panose="020B0609020204030204" pitchFamily="49" charset="0"/>
              </a:rPr>
              <a:t>(text)</a:t>
            </a:r>
            <a:br>
              <a:rPr kumimoji="0" lang="en-US" altLang="en-US" sz="1600" b="0" i="0" u="none" strike="noStrike" cap="none" normalizeH="0" baseline="0">
                <a:ln>
                  <a:noFill/>
                </a:ln>
                <a:solidFill>
                  <a:srgbClr val="BDBDBD"/>
                </a:solidFill>
                <a:effectLst/>
                <a:latin typeface="Consolas" panose="020B0609020204030204" pitchFamily="49" charset="0"/>
              </a:rPr>
            </a:br>
            <a:br>
              <a:rPr kumimoji="0" lang="en-US" altLang="en-US" sz="1600" b="0" i="0" u="none" strike="noStrike" cap="none" normalizeH="0" baseline="0">
                <a:ln>
                  <a:noFill/>
                </a:ln>
                <a:solidFill>
                  <a:srgbClr val="BDBDBD"/>
                </a:solidFill>
                <a:effectLst/>
                <a:latin typeface="Consolas" panose="020B0609020204030204" pitchFamily="49" charset="0"/>
              </a:rPr>
            </a:br>
            <a:r>
              <a:rPr kumimoji="0" lang="en-US" altLang="en-US" sz="1600" b="0" i="0" u="none" strike="noStrike" cap="none" normalizeH="0" baseline="0">
                <a:ln>
                  <a:noFill/>
                </a:ln>
                <a:solidFill>
                  <a:srgbClr val="BDBDBD"/>
                </a:solidFill>
                <a:effectLst/>
                <a:latin typeface="Consolas" panose="020B0609020204030204" pitchFamily="49" charset="0"/>
              </a:rPr>
              <a:t>    </a:t>
            </a:r>
            <a:r>
              <a:rPr kumimoji="0" lang="en-US" altLang="en-US" sz="1600" b="0" i="0" u="none" strike="noStrike" cap="none" normalizeH="0" baseline="0">
                <a:ln>
                  <a:noFill/>
                </a:ln>
                <a:solidFill>
                  <a:srgbClr val="6C95EB"/>
                </a:solidFill>
                <a:effectLst/>
                <a:latin typeface="Consolas" panose="020B0609020204030204" pitchFamily="49" charset="0"/>
              </a:rPr>
              <a:t>if </a:t>
            </a:r>
            <a:r>
              <a:rPr kumimoji="0" lang="en-US" altLang="en-US" sz="1600" b="0" i="0" u="none" strike="noStrike" cap="none" normalizeH="0" baseline="0" err="1">
                <a:ln>
                  <a:noFill/>
                </a:ln>
                <a:solidFill>
                  <a:srgbClr val="8888C6"/>
                </a:solidFill>
                <a:effectLst/>
                <a:latin typeface="Consolas" panose="020B0609020204030204" pitchFamily="49" charset="0"/>
              </a:rPr>
              <a:t>len</a:t>
            </a:r>
            <a:r>
              <a:rPr kumimoji="0" lang="en-US" altLang="en-US" sz="1600" b="0" i="0" u="none" strike="noStrike" cap="none" normalizeH="0" baseline="0">
                <a:ln>
                  <a:noFill/>
                </a:ln>
                <a:solidFill>
                  <a:srgbClr val="BDBDBD"/>
                </a:solidFill>
                <a:effectLst/>
                <a:latin typeface="Consolas" panose="020B0609020204030204" pitchFamily="49" charset="0"/>
              </a:rPr>
              <a:t>(</a:t>
            </a:r>
            <a:r>
              <a:rPr kumimoji="0" lang="en-US" altLang="en-US" sz="1600" b="0" i="0" u="none" strike="noStrike" cap="none" normalizeH="0" baseline="0" err="1">
                <a:ln>
                  <a:noFill/>
                </a:ln>
                <a:solidFill>
                  <a:srgbClr val="D0D0D0"/>
                </a:solidFill>
                <a:effectLst/>
                <a:latin typeface="Consolas" panose="020B0609020204030204" pitchFamily="49" charset="0"/>
              </a:rPr>
              <a:t>result</a:t>
            </a:r>
            <a:r>
              <a:rPr kumimoji="0" lang="en-US" altLang="en-US" sz="1600" b="0" i="0" u="none" strike="noStrike" cap="none" normalizeH="0" baseline="0" err="1">
                <a:ln>
                  <a:noFill/>
                </a:ln>
                <a:solidFill>
                  <a:srgbClr val="BDBDBD"/>
                </a:solidFill>
                <a:effectLst/>
                <a:latin typeface="Consolas" panose="020B0609020204030204" pitchFamily="49" charset="0"/>
              </a:rPr>
              <a:t>.</a:t>
            </a:r>
            <a:r>
              <a:rPr kumimoji="0" lang="en-US" altLang="en-US" sz="1600" b="0" i="0" u="none" strike="noStrike" cap="none" normalizeH="0" baseline="0" err="1">
                <a:ln>
                  <a:noFill/>
                </a:ln>
                <a:solidFill>
                  <a:srgbClr val="D0D0D0"/>
                </a:solidFill>
                <a:effectLst/>
                <a:latin typeface="Consolas" panose="020B0609020204030204" pitchFamily="49" charset="0"/>
              </a:rPr>
              <a:t>audio_data</a:t>
            </a:r>
            <a:r>
              <a:rPr kumimoji="0" lang="en-US" altLang="en-US" sz="1600" b="0" i="0" u="none" strike="noStrike" cap="none" normalizeH="0" baseline="0">
                <a:ln>
                  <a:noFill/>
                </a:ln>
                <a:solidFill>
                  <a:srgbClr val="BDBDBD"/>
                </a:solidFill>
                <a:effectLst/>
                <a:latin typeface="Consolas" panose="020B0609020204030204" pitchFamily="49" charset="0"/>
              </a:rPr>
              <a:t>) &lt; </a:t>
            </a:r>
            <a:r>
              <a:rPr kumimoji="0" lang="en-US" altLang="en-US" sz="1600" b="0" i="0" u="none" strike="noStrike" cap="none" normalizeH="0" baseline="0">
                <a:ln>
                  <a:noFill/>
                </a:ln>
                <a:solidFill>
                  <a:srgbClr val="ED94C0"/>
                </a:solidFill>
                <a:effectLst/>
                <a:latin typeface="Consolas" panose="020B0609020204030204" pitchFamily="49" charset="0"/>
              </a:rPr>
              <a:t>1</a:t>
            </a:r>
            <a:r>
              <a:rPr kumimoji="0" lang="en-US" altLang="en-US" sz="1600" b="0" i="0" u="none" strike="noStrike" cap="none" normalizeH="0" baseline="0">
                <a:ln>
                  <a:noFill/>
                </a:ln>
                <a:solidFill>
                  <a:srgbClr val="BDBDBD"/>
                </a:solidFill>
                <a:effectLst/>
                <a:latin typeface="Consolas" panose="020B0609020204030204" pitchFamily="49" charset="0"/>
              </a:rPr>
              <a:t>:</a:t>
            </a:r>
            <a:br>
              <a:rPr kumimoji="0" lang="en-US" altLang="en-US" sz="1600" b="0" i="0" u="none" strike="noStrike" cap="none" normalizeH="0" baseline="0">
                <a:ln>
                  <a:noFill/>
                </a:ln>
                <a:solidFill>
                  <a:srgbClr val="BDBDBD"/>
                </a:solidFill>
                <a:effectLst/>
                <a:latin typeface="Consolas" panose="020B0609020204030204" pitchFamily="49" charset="0"/>
              </a:rPr>
            </a:br>
            <a:r>
              <a:rPr kumimoji="0" lang="en-US" altLang="en-US" sz="1600" b="0" i="0" u="none" strike="noStrike" cap="none" normalizeH="0" baseline="0">
                <a:ln>
                  <a:noFill/>
                </a:ln>
                <a:solidFill>
                  <a:srgbClr val="BDBDBD"/>
                </a:solidFill>
                <a:effectLst/>
                <a:latin typeface="Consolas" panose="020B0609020204030204" pitchFamily="49" charset="0"/>
              </a:rPr>
              <a:t>        </a:t>
            </a:r>
            <a:r>
              <a:rPr kumimoji="0" lang="en-US" altLang="en-US" sz="1600" b="0" i="0" u="none" strike="noStrike" cap="none" normalizeH="0" baseline="0">
                <a:ln>
                  <a:noFill/>
                </a:ln>
                <a:solidFill>
                  <a:srgbClr val="6C95EB"/>
                </a:solidFill>
                <a:effectLst/>
                <a:latin typeface="Consolas" panose="020B0609020204030204" pitchFamily="49" charset="0"/>
              </a:rPr>
              <a:t>return False</a:t>
            </a:r>
            <a:br>
              <a:rPr kumimoji="0" lang="en-US" altLang="en-US" sz="1600" b="0" i="0" u="none" strike="noStrike" cap="none" normalizeH="0" baseline="0">
                <a:ln>
                  <a:noFill/>
                </a:ln>
                <a:solidFill>
                  <a:srgbClr val="6C95EB"/>
                </a:solidFill>
                <a:effectLst/>
                <a:latin typeface="Consolas" panose="020B0609020204030204" pitchFamily="49" charset="0"/>
              </a:rPr>
            </a:br>
            <a:br>
              <a:rPr kumimoji="0" lang="en-US" altLang="en-US" sz="1600" b="0" i="0" u="none" strike="noStrike" cap="none" normalizeH="0" baseline="0">
                <a:ln>
                  <a:noFill/>
                </a:ln>
                <a:solidFill>
                  <a:srgbClr val="6C95EB"/>
                </a:solidFill>
                <a:effectLst/>
                <a:latin typeface="Consolas" panose="020B0609020204030204" pitchFamily="49" charset="0"/>
              </a:rPr>
            </a:br>
            <a:r>
              <a:rPr kumimoji="0" lang="en-US" altLang="en-US" sz="1600" b="0" i="0" u="none" strike="noStrike" cap="none" normalizeH="0" baseline="0">
                <a:ln>
                  <a:noFill/>
                </a:ln>
                <a:solidFill>
                  <a:srgbClr val="6C95EB"/>
                </a:solidFill>
                <a:effectLst/>
                <a:latin typeface="Consolas" panose="020B0609020204030204" pitchFamily="49" charset="0"/>
              </a:rPr>
              <a:t>    </a:t>
            </a:r>
            <a:r>
              <a:rPr kumimoji="0" lang="en-US" altLang="en-US" sz="1600" b="0" i="0" u="none" strike="noStrike" cap="none" normalizeH="0" baseline="0">
                <a:ln>
                  <a:noFill/>
                </a:ln>
                <a:solidFill>
                  <a:srgbClr val="D0D0D0"/>
                </a:solidFill>
                <a:effectLst/>
                <a:latin typeface="Consolas" panose="020B0609020204030204" pitchFamily="49" charset="0"/>
              </a:rPr>
              <a:t>stream </a:t>
            </a:r>
            <a:r>
              <a:rPr kumimoji="0" lang="en-US" altLang="en-US" sz="1600" b="0" i="0" u="none" strike="noStrike" cap="none" normalizeH="0" baseline="0">
                <a:ln>
                  <a:noFill/>
                </a:ln>
                <a:solidFill>
                  <a:srgbClr val="BDBDBD"/>
                </a:solidFill>
                <a:effectLst/>
                <a:latin typeface="Consolas" panose="020B0609020204030204" pitchFamily="49" charset="0"/>
              </a:rPr>
              <a:t>= </a:t>
            </a:r>
            <a:r>
              <a:rPr kumimoji="0" lang="en-US" altLang="en-US" sz="1600" b="0" i="0" u="none" strike="noStrike" cap="none" normalizeH="0" baseline="0" err="1">
                <a:ln>
                  <a:noFill/>
                </a:ln>
                <a:solidFill>
                  <a:srgbClr val="D0D0D0"/>
                </a:solidFill>
                <a:effectLst/>
                <a:latin typeface="Consolas" panose="020B0609020204030204" pitchFamily="49" charset="0"/>
              </a:rPr>
              <a:t>speechsdk</a:t>
            </a:r>
            <a:r>
              <a:rPr kumimoji="0" lang="en-US" altLang="en-US" sz="1600" b="0" i="0" u="none" strike="noStrike" cap="none" normalizeH="0" baseline="0" err="1">
                <a:ln>
                  <a:noFill/>
                </a:ln>
                <a:solidFill>
                  <a:srgbClr val="BDBDBD"/>
                </a:solidFill>
                <a:effectLst/>
                <a:latin typeface="Consolas" panose="020B0609020204030204" pitchFamily="49" charset="0"/>
              </a:rPr>
              <a:t>.</a:t>
            </a:r>
            <a:r>
              <a:rPr kumimoji="0" lang="en-US" altLang="en-US" sz="1600" b="0" i="0" u="none" strike="noStrike" cap="none" normalizeH="0" baseline="0" err="1">
                <a:ln>
                  <a:noFill/>
                </a:ln>
                <a:solidFill>
                  <a:srgbClr val="39CC8F"/>
                </a:solidFill>
                <a:effectLst/>
                <a:latin typeface="Consolas" panose="020B0609020204030204" pitchFamily="49" charset="0"/>
              </a:rPr>
              <a:t>AudioDataStream</a:t>
            </a:r>
            <a:r>
              <a:rPr kumimoji="0" lang="en-US" altLang="en-US" sz="1600" b="0" i="0" u="none" strike="noStrike" cap="none" normalizeH="0" baseline="0">
                <a:ln>
                  <a:noFill/>
                </a:ln>
                <a:solidFill>
                  <a:srgbClr val="BDBDBD"/>
                </a:solidFill>
                <a:effectLst/>
                <a:latin typeface="Consolas" panose="020B0609020204030204" pitchFamily="49" charset="0"/>
              </a:rPr>
              <a:t>(</a:t>
            </a:r>
            <a:r>
              <a:rPr kumimoji="0" lang="en-US" altLang="en-US" sz="1600" b="0" i="0" u="none" strike="noStrike" cap="none" normalizeH="0" baseline="0">
                <a:ln>
                  <a:noFill/>
                </a:ln>
                <a:solidFill>
                  <a:srgbClr val="D0D0D0"/>
                </a:solidFill>
                <a:effectLst/>
                <a:latin typeface="Consolas" panose="020B0609020204030204" pitchFamily="49" charset="0"/>
              </a:rPr>
              <a:t>result</a:t>
            </a:r>
            <a:r>
              <a:rPr kumimoji="0" lang="en-US" altLang="en-US" sz="1600" b="0" i="0" u="none" strike="noStrike" cap="none" normalizeH="0" baseline="0">
                <a:ln>
                  <a:noFill/>
                </a:ln>
                <a:solidFill>
                  <a:srgbClr val="BDBDBD"/>
                </a:solidFill>
                <a:effectLst/>
                <a:latin typeface="Consolas" panose="020B0609020204030204" pitchFamily="49" charset="0"/>
              </a:rPr>
              <a:t>)</a:t>
            </a:r>
            <a:br>
              <a:rPr kumimoji="0" lang="en-US" altLang="en-US" sz="1600" b="0" i="0" u="none" strike="noStrike" cap="none" normalizeH="0" baseline="0">
                <a:ln>
                  <a:noFill/>
                </a:ln>
                <a:solidFill>
                  <a:srgbClr val="BDBDBD"/>
                </a:solidFill>
                <a:effectLst/>
                <a:latin typeface="Consolas" panose="020B0609020204030204" pitchFamily="49" charset="0"/>
              </a:rPr>
            </a:br>
            <a:r>
              <a:rPr kumimoji="0" lang="en-US" altLang="en-US" sz="1600" b="0" i="0" u="none" strike="noStrike" cap="none" normalizeH="0" baseline="0">
                <a:ln>
                  <a:noFill/>
                </a:ln>
                <a:solidFill>
                  <a:srgbClr val="BDBDBD"/>
                </a:solidFill>
                <a:effectLst/>
                <a:latin typeface="Consolas" panose="020B0609020204030204" pitchFamily="49" charset="0"/>
              </a:rPr>
              <a:t>    </a:t>
            </a:r>
            <a:r>
              <a:rPr kumimoji="0" lang="en-US" altLang="en-US" sz="1600" b="0" i="0" u="none" strike="noStrike" cap="none" normalizeH="0" baseline="0" err="1">
                <a:ln>
                  <a:noFill/>
                </a:ln>
                <a:solidFill>
                  <a:srgbClr val="D0D0D0"/>
                </a:solidFill>
                <a:effectLst/>
                <a:latin typeface="Consolas" panose="020B0609020204030204" pitchFamily="49" charset="0"/>
              </a:rPr>
              <a:t>stream</a:t>
            </a:r>
            <a:r>
              <a:rPr kumimoji="0" lang="en-US" altLang="en-US" sz="1600" b="0" i="0" u="none" strike="noStrike" cap="none" normalizeH="0" baseline="0" err="1">
                <a:ln>
                  <a:noFill/>
                </a:ln>
                <a:solidFill>
                  <a:srgbClr val="BDBDBD"/>
                </a:solidFill>
                <a:effectLst/>
                <a:latin typeface="Consolas" panose="020B0609020204030204" pitchFamily="49" charset="0"/>
              </a:rPr>
              <a:t>.</a:t>
            </a:r>
            <a:r>
              <a:rPr kumimoji="0" lang="en-US" altLang="en-US" sz="1600" b="0" i="0" u="none" strike="noStrike" cap="none" normalizeH="0" baseline="0" err="1">
                <a:ln>
                  <a:noFill/>
                </a:ln>
                <a:solidFill>
                  <a:srgbClr val="39CC8F"/>
                </a:solidFill>
                <a:effectLst/>
                <a:latin typeface="Consolas" panose="020B0609020204030204" pitchFamily="49" charset="0"/>
              </a:rPr>
              <a:t>save_to_wav_file</a:t>
            </a:r>
            <a:r>
              <a:rPr kumimoji="0" lang="en-US" altLang="en-US" sz="1600" b="0" i="0" u="none" strike="noStrike" cap="none" normalizeH="0" baseline="0">
                <a:ln>
                  <a:noFill/>
                </a:ln>
                <a:solidFill>
                  <a:srgbClr val="BDBDBD"/>
                </a:solidFill>
                <a:effectLst/>
                <a:latin typeface="Consolas" panose="020B0609020204030204" pitchFamily="49" charset="0"/>
              </a:rPr>
              <a:t>(path)</a:t>
            </a:r>
            <a:br>
              <a:rPr kumimoji="0" lang="en-US" altLang="en-US" sz="1600" b="0" i="0" u="none" strike="noStrike" cap="none" normalizeH="0" baseline="0">
                <a:ln>
                  <a:noFill/>
                </a:ln>
                <a:solidFill>
                  <a:srgbClr val="BDBDBD"/>
                </a:solidFill>
                <a:effectLst/>
                <a:latin typeface="Consolas" panose="020B0609020204030204" pitchFamily="49" charset="0"/>
              </a:rPr>
            </a:br>
            <a:r>
              <a:rPr kumimoji="0" lang="en-US" altLang="en-US" sz="1600" b="0" i="0" u="none" strike="noStrike" cap="none" normalizeH="0" baseline="0">
                <a:ln>
                  <a:noFill/>
                </a:ln>
                <a:solidFill>
                  <a:srgbClr val="BDBDBD"/>
                </a:solidFill>
                <a:effectLst/>
                <a:latin typeface="Consolas" panose="020B0609020204030204" pitchFamily="49" charset="0"/>
              </a:rPr>
              <a:t>    </a:t>
            </a:r>
            <a:r>
              <a:rPr kumimoji="0" lang="en-US" altLang="en-US" sz="1600" b="0" i="0" u="none" strike="noStrike" cap="none" normalizeH="0" baseline="0">
                <a:ln>
                  <a:noFill/>
                </a:ln>
                <a:solidFill>
                  <a:srgbClr val="6C95EB"/>
                </a:solidFill>
                <a:effectLst/>
                <a:latin typeface="Consolas" panose="020B0609020204030204" pitchFamily="49" charset="0"/>
              </a:rPr>
              <a:t>return True</a:t>
            </a:r>
            <a:endParaRPr kumimoji="0" lang="en-US" altLang="en-US" sz="3600" b="0" i="0" u="none" strike="noStrike" cap="none" normalizeH="0" baseline="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564684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4A450-FB54-43F2-AE49-06DBB6D3196B}"/>
              </a:ext>
            </a:extLst>
          </p:cNvPr>
          <p:cNvSpPr>
            <a:spLocks noGrp="1"/>
          </p:cNvSpPr>
          <p:nvPr>
            <p:ph type="title"/>
          </p:nvPr>
        </p:nvSpPr>
        <p:spPr>
          <a:xfrm>
            <a:off x="939800" y="764373"/>
            <a:ext cx="10566400" cy="1293028"/>
          </a:xfrm>
        </p:spPr>
        <p:txBody>
          <a:bodyPr/>
          <a:lstStyle/>
          <a:p>
            <a:r>
              <a:rPr lang="en-US" sz="3200"/>
              <a:t>HOW</a:t>
            </a:r>
            <a:r>
              <a:rPr lang="en-US" sz="1600"/>
              <a:t>NOT</a:t>
            </a:r>
            <a:r>
              <a:rPr lang="en-US" sz="3200"/>
              <a:t>TO: </a:t>
            </a:r>
            <a:r>
              <a:rPr lang="en-US"/>
              <a:t>CUSTOM VOICE MODEL</a:t>
            </a:r>
          </a:p>
        </p:txBody>
      </p:sp>
      <p:sp>
        <p:nvSpPr>
          <p:cNvPr id="3" name="Content Placeholder 2">
            <a:extLst>
              <a:ext uri="{FF2B5EF4-FFF2-40B4-BE49-F238E27FC236}">
                <a16:creationId xmlns:a16="http://schemas.microsoft.com/office/drawing/2014/main" id="{5652C566-2100-424B-A803-00195CFE64C6}"/>
              </a:ext>
            </a:extLst>
          </p:cNvPr>
          <p:cNvSpPr>
            <a:spLocks noGrp="1"/>
          </p:cNvSpPr>
          <p:nvPr>
            <p:ph idx="1"/>
          </p:nvPr>
        </p:nvSpPr>
        <p:spPr/>
        <p:txBody>
          <a:bodyPr/>
          <a:lstStyle/>
          <a:p>
            <a:pPr marL="0" indent="0">
              <a:lnSpc>
                <a:spcPct val="100000"/>
              </a:lnSpc>
              <a:buNone/>
            </a:pPr>
            <a:r>
              <a:rPr lang="en-US" sz="2800"/>
              <a:t>Microsoft Azure provides custom neural language models</a:t>
            </a:r>
          </a:p>
          <a:p>
            <a:pPr>
              <a:lnSpc>
                <a:spcPct val="100000"/>
              </a:lnSpc>
            </a:pPr>
            <a:r>
              <a:rPr lang="en-US"/>
              <a:t>Requires you to upload +300 samples of transcribed voice recordings.</a:t>
            </a:r>
          </a:p>
          <a:p>
            <a:pPr>
              <a:lnSpc>
                <a:spcPct val="100000"/>
              </a:lnSpc>
            </a:pPr>
            <a:r>
              <a:rPr lang="en-US"/>
              <a:t>Only data upload is available for free.</a:t>
            </a:r>
          </a:p>
        </p:txBody>
      </p:sp>
      <p:grpSp>
        <p:nvGrpSpPr>
          <p:cNvPr id="5" name="Group 4">
            <a:extLst>
              <a:ext uri="{FF2B5EF4-FFF2-40B4-BE49-F238E27FC236}">
                <a16:creationId xmlns:a16="http://schemas.microsoft.com/office/drawing/2014/main" id="{9337A7F4-872A-41CB-A2CA-2F12D83D1A61}"/>
              </a:ext>
            </a:extLst>
          </p:cNvPr>
          <p:cNvGrpSpPr/>
          <p:nvPr/>
        </p:nvGrpSpPr>
        <p:grpSpPr>
          <a:xfrm>
            <a:off x="4965393" y="3969831"/>
            <a:ext cx="6779153" cy="2386013"/>
            <a:chOff x="5027386" y="4203315"/>
            <a:chExt cx="6779153" cy="2386013"/>
          </a:xfrm>
        </p:grpSpPr>
        <p:pic>
          <p:nvPicPr>
            <p:cNvPr id="6" name="Picture 5" descr="A picture containing text, window&#10;&#10;Description automatically generated">
              <a:extLst>
                <a:ext uri="{FF2B5EF4-FFF2-40B4-BE49-F238E27FC236}">
                  <a16:creationId xmlns:a16="http://schemas.microsoft.com/office/drawing/2014/main" id="{9E2894DD-A047-4238-AED7-D0FEC60EA9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7386" y="4203315"/>
              <a:ext cx="4241800" cy="2386013"/>
            </a:xfrm>
            <a:prstGeom prst="rect">
              <a:avLst/>
            </a:prstGeom>
          </p:spPr>
        </p:pic>
        <p:pic>
          <p:nvPicPr>
            <p:cNvPr id="4" name="Content Placeholder 3">
              <a:extLst>
                <a:ext uri="{FF2B5EF4-FFF2-40B4-BE49-F238E27FC236}">
                  <a16:creationId xmlns:a16="http://schemas.microsoft.com/office/drawing/2014/main" id="{1A33C1AB-8A74-4900-A241-0CF115017A39}"/>
                </a:ext>
              </a:extLst>
            </p:cNvPr>
            <p:cNvPicPr>
              <a:picLocks noChangeAspect="1"/>
            </p:cNvPicPr>
            <p:nvPr/>
          </p:nvPicPr>
          <p:blipFill rotWithShape="1">
            <a:blip r:embed="rId4"/>
            <a:srcRect l="1595"/>
            <a:stretch/>
          </p:blipFill>
          <p:spPr>
            <a:xfrm>
              <a:off x="6670445" y="4348506"/>
              <a:ext cx="5136094" cy="1143462"/>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grpSp>
    </p:spTree>
    <p:extLst>
      <p:ext uri="{BB962C8B-B14F-4D97-AF65-F5344CB8AC3E}">
        <p14:creationId xmlns:p14="http://schemas.microsoft.com/office/powerpoint/2010/main" val="14757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7D14A08-2505-4807-9F4B-8EC452F8880F}"/>
              </a:ext>
            </a:extLst>
          </p:cNvPr>
          <p:cNvSpPr>
            <a:spLocks noGrp="1"/>
          </p:cNvSpPr>
          <p:nvPr>
            <p:ph type="title"/>
          </p:nvPr>
        </p:nvSpPr>
        <p:spPr>
          <a:xfrm>
            <a:off x="939800" y="764373"/>
            <a:ext cx="10566400" cy="1293028"/>
          </a:xfrm>
        </p:spPr>
        <p:txBody>
          <a:bodyPr>
            <a:normAutofit/>
          </a:bodyPr>
          <a:lstStyle/>
          <a:p>
            <a:r>
              <a:rPr lang="en-US"/>
              <a:t>Is this where it all ends?</a:t>
            </a:r>
          </a:p>
        </p:txBody>
      </p:sp>
      <p:sp>
        <p:nvSpPr>
          <p:cNvPr id="7" name="Content Placeholder 2">
            <a:extLst>
              <a:ext uri="{FF2B5EF4-FFF2-40B4-BE49-F238E27FC236}">
                <a16:creationId xmlns:a16="http://schemas.microsoft.com/office/drawing/2014/main" id="{37021A76-5CFF-4CD7-9A9C-7E0FA2F855BC}"/>
              </a:ext>
            </a:extLst>
          </p:cNvPr>
          <p:cNvSpPr>
            <a:spLocks noGrp="1"/>
          </p:cNvSpPr>
          <p:nvPr>
            <p:ph idx="1"/>
          </p:nvPr>
        </p:nvSpPr>
        <p:spPr>
          <a:xfrm>
            <a:off x="685800" y="2194560"/>
            <a:ext cx="10820400" cy="4024125"/>
          </a:xfrm>
        </p:spPr>
        <p:txBody>
          <a:bodyPr/>
          <a:lstStyle/>
          <a:p>
            <a:pPr>
              <a:lnSpc>
                <a:spcPct val="100000"/>
              </a:lnSpc>
            </a:pPr>
            <a:r>
              <a:rPr lang="en-US"/>
              <a:t>Custom voice models are too expensive for ordinary people.</a:t>
            </a:r>
          </a:p>
          <a:p>
            <a:pPr>
              <a:lnSpc>
                <a:spcPct val="100000"/>
              </a:lnSpc>
            </a:pPr>
            <a:r>
              <a:rPr lang="en-US"/>
              <a:t>Was it all for nothing?</a:t>
            </a:r>
          </a:p>
          <a:p>
            <a:pPr>
              <a:lnSpc>
                <a:spcPct val="100000"/>
              </a:lnSpc>
            </a:pPr>
            <a:r>
              <a:rPr lang="en-US"/>
              <a:t>Have we failed?</a:t>
            </a:r>
          </a:p>
        </p:txBody>
      </p:sp>
      <p:pic>
        <p:nvPicPr>
          <p:cNvPr id="10" name="Picture 9" descr="A picture containing text, person&#10;&#10;Description automatically generated">
            <a:extLst>
              <a:ext uri="{FF2B5EF4-FFF2-40B4-BE49-F238E27FC236}">
                <a16:creationId xmlns:a16="http://schemas.microsoft.com/office/drawing/2014/main" id="{9E590C1E-6578-46CC-8792-E4B70682B88A}"/>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6223000" y="2796465"/>
            <a:ext cx="4945743" cy="3297162"/>
          </a:xfrm>
          <a:prstGeom prst="rect">
            <a:avLst/>
          </a:prstGeom>
          <a:effectLst>
            <a:reflection blurRad="6350" stA="52000" endA="300" endPos="35000" dir="5400000" sy="-100000" algn="bl" rotWithShape="0"/>
            <a:softEdge rad="127000"/>
          </a:effectLst>
        </p:spPr>
      </p:pic>
    </p:spTree>
    <p:extLst>
      <p:ext uri="{BB962C8B-B14F-4D97-AF65-F5344CB8AC3E}">
        <p14:creationId xmlns:p14="http://schemas.microsoft.com/office/powerpoint/2010/main" val="3920955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3C6F0-EC0D-49CB-9206-F9737D16BAD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A0163E0-7D5F-4745-B6E7-F47F57D09738}"/>
              </a:ext>
            </a:extLst>
          </p:cNvPr>
          <p:cNvSpPr>
            <a:spLocks noGrp="1"/>
          </p:cNvSpPr>
          <p:nvPr>
            <p:ph idx="1"/>
          </p:nvPr>
        </p:nvSpPr>
        <p:spPr/>
        <p:txBody>
          <a:bodyPr/>
          <a:lstStyle/>
          <a:p>
            <a:endParaRPr lang="en-US"/>
          </a:p>
        </p:txBody>
      </p:sp>
      <p:pic>
        <p:nvPicPr>
          <p:cNvPr id="5" name="Picture 4" descr="See the source image">
            <a:extLst>
              <a:ext uri="{FF2B5EF4-FFF2-40B4-BE49-F238E27FC236}">
                <a16:creationId xmlns:a16="http://schemas.microsoft.com/office/drawing/2014/main" id="{1C62CF28-8551-4674-8150-00743CF79A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399" b="2347"/>
          <a:stretch/>
        </p:blipFill>
        <p:spPr bwMode="auto">
          <a:xfrm>
            <a:off x="0" y="1271"/>
            <a:ext cx="12192000" cy="685672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BC712CE-800F-4FD2-B932-5E6A5B15A398}"/>
              </a:ext>
            </a:extLst>
          </p:cNvPr>
          <p:cNvSpPr txBox="1"/>
          <p:nvPr/>
        </p:nvSpPr>
        <p:spPr>
          <a:xfrm>
            <a:off x="444500" y="5001511"/>
            <a:ext cx="11303000" cy="461665"/>
          </a:xfrm>
          <a:prstGeom prst="rect">
            <a:avLst/>
          </a:prstGeom>
          <a:noFill/>
        </p:spPr>
        <p:txBody>
          <a:bodyPr wrap="square" numCol="1" rtlCol="0">
            <a:spAutoFit/>
          </a:bodyPr>
          <a:lstStyle/>
          <a:p>
            <a:pPr marL="285750" indent="-285750">
              <a:buFont typeface="Wingdings" panose="05000000000000000000" pitchFamily="2" charset="2"/>
              <a:buChar char="v"/>
            </a:pPr>
            <a:r>
              <a:rPr lang="en-US" sz="2400" b="1">
                <a:ln w="9525">
                  <a:solidFill>
                    <a:schemeClr val="bg1"/>
                  </a:solidFill>
                  <a:prstDash val="solid"/>
                </a:ln>
                <a:effectLst>
                  <a:outerShdw blurRad="12700" dist="38100" dir="2700000" algn="tl" rotWithShape="0">
                    <a:schemeClr val="bg1">
                      <a:lumMod val="50000"/>
                    </a:schemeClr>
                  </a:outerShdw>
                </a:effectLst>
                <a:latin typeface="Cascadia Code" panose="020B0609020000020004" pitchFamily="49" charset="0"/>
                <a:cs typeface="Cascadia Code" panose="020B0609020000020004" pitchFamily="49" charset="0"/>
              </a:rPr>
              <a:t>A wild MiNI Student appeared!!! </a:t>
            </a:r>
          </a:p>
        </p:txBody>
      </p:sp>
      <p:pic>
        <p:nvPicPr>
          <p:cNvPr id="7" name="Picture 6">
            <a:extLst>
              <a:ext uri="{FF2B5EF4-FFF2-40B4-BE49-F238E27FC236}">
                <a16:creationId xmlns:a16="http://schemas.microsoft.com/office/drawing/2014/main" id="{FCEC555A-D891-437E-B3A4-7C866EFB7B0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46" b="99153" l="9559" r="96691">
                        <a14:foregroundMark x1="58088" y1="18644" x2="60662" y2="43220"/>
                        <a14:foregroundMark x1="60662" y1="43220" x2="55147" y2="66102"/>
                        <a14:foregroundMark x1="55147" y1="66102" x2="68750" y2="83475"/>
                        <a14:foregroundMark x1="68750" y1="83475" x2="69118" y2="98729"/>
                        <a14:foregroundMark x1="63971" y1="22034" x2="70588" y2="43644"/>
                        <a14:foregroundMark x1="70588" y1="43644" x2="60662" y2="25424"/>
                        <a14:foregroundMark x1="60662" y1="25424" x2="62132" y2="59322"/>
                        <a14:foregroundMark x1="62132" y1="59322" x2="50000" y2="62288"/>
                        <a14:foregroundMark x1="64706" y1="25424" x2="65809" y2="47458"/>
                        <a14:foregroundMark x1="65809" y1="47458" x2="56250" y2="67797"/>
                        <a14:foregroundMark x1="56250" y1="67797" x2="69118" y2="52542"/>
                        <a14:foregroundMark x1="69118" y1="52542" x2="76838" y2="32203"/>
                        <a14:foregroundMark x1="76838" y1="32203" x2="63603" y2="14407"/>
                        <a14:foregroundMark x1="63603" y1="14407" x2="48529" y2="28814"/>
                        <a14:foregroundMark x1="48529" y1="28814" x2="43750" y2="72881"/>
                        <a14:foregroundMark x1="43750" y1="72881" x2="43750" y2="72881"/>
                        <a14:foregroundMark x1="47059" y1="20339" x2="54412" y2="15678"/>
                        <a14:foregroundMark x1="74265" y1="37712" x2="72059" y2="57203"/>
                        <a14:foregroundMark x1="51471" y1="66102" x2="46324" y2="68220"/>
                        <a14:foregroundMark x1="92647" y1="86441" x2="92647" y2="99153"/>
                        <a14:foregroundMark x1="96691" y1="88559" x2="96691" y2="99153"/>
                        <a14:foregroundMark x1="59926" y1="96610" x2="48529" y2="96610"/>
                        <a14:foregroundMark x1="54412" y1="26695" x2="54044" y2="66525"/>
                      </a14:backgroundRemoval>
                    </a14:imgEffect>
                  </a14:imgLayer>
                </a14:imgProps>
              </a:ext>
            </a:extLst>
          </a:blip>
          <a:stretch>
            <a:fillRect/>
          </a:stretch>
        </p:blipFill>
        <p:spPr>
          <a:xfrm flipH="1">
            <a:off x="7724166" y="-122233"/>
            <a:ext cx="2591162" cy="2248214"/>
          </a:xfrm>
          <a:prstGeom prst="rect">
            <a:avLst/>
          </a:prstGeom>
          <a:effectLst>
            <a:outerShdw blurRad="76200" dist="12700" dir="2700000" sy="-23000" kx="-800400" algn="bl" rotWithShape="0">
              <a:prstClr val="black">
                <a:alpha val="20000"/>
              </a:prstClr>
            </a:outerShdw>
          </a:effectLst>
        </p:spPr>
      </p:pic>
      <p:pic>
        <p:nvPicPr>
          <p:cNvPr id="8" name="Picture 6">
            <a:extLst>
              <a:ext uri="{FF2B5EF4-FFF2-40B4-BE49-F238E27FC236}">
                <a16:creationId xmlns:a16="http://schemas.microsoft.com/office/drawing/2014/main" id="{F82F2E28-026A-4A43-9546-A027947635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2283396" y="1249864"/>
            <a:ext cx="2108240" cy="314127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0378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0" fill="hold"/>
                                        <p:tgtEl>
                                          <p:spTgt spid="7"/>
                                        </p:tgtEl>
                                        <p:attrNameLst>
                                          <p:attrName>ppt_x</p:attrName>
                                        </p:attrNameLst>
                                      </p:cBhvr>
                                      <p:tavLst>
                                        <p:tav tm="0">
                                          <p:val>
                                            <p:strVal val="1+#ppt_w/2"/>
                                          </p:val>
                                        </p:tav>
                                        <p:tav tm="100000">
                                          <p:val>
                                            <p:strVal val="#ppt_x"/>
                                          </p:val>
                                        </p:tav>
                                      </p:tavLst>
                                    </p:anim>
                                    <p:anim calcmode="lin" valueType="num">
                                      <p:cBhvr additive="base">
                                        <p:cTn id="8" dur="2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2500" fill="hold"/>
                                        <p:tgtEl>
                                          <p:spTgt spid="8"/>
                                        </p:tgtEl>
                                        <p:attrNameLst>
                                          <p:attrName>ppt_x</p:attrName>
                                        </p:attrNameLst>
                                      </p:cBhvr>
                                      <p:tavLst>
                                        <p:tav tm="0">
                                          <p:val>
                                            <p:strVal val="0-#ppt_w/2"/>
                                          </p:val>
                                        </p:tav>
                                        <p:tav tm="100000">
                                          <p:val>
                                            <p:strVal val="#ppt_x"/>
                                          </p:val>
                                        </p:tav>
                                      </p:tavLst>
                                    </p:anim>
                                    <p:anim calcmode="lin" valueType="num">
                                      <p:cBhvr additive="base">
                                        <p:cTn id="12" dur="2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descr="See the source image">
            <a:extLst>
              <a:ext uri="{FF2B5EF4-FFF2-40B4-BE49-F238E27FC236}">
                <a16:creationId xmlns:a16="http://schemas.microsoft.com/office/drawing/2014/main" id="{57BD5703-5382-4A57-8D51-7899E34D59BD}"/>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3399" b="2347"/>
          <a:stretch/>
        </p:blipFill>
        <p:spPr bwMode="auto">
          <a:xfrm>
            <a:off x="0" y="1271"/>
            <a:ext cx="12192000" cy="685672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7EE1AFD-6972-4CF7-80A4-FA100A4467D0}"/>
              </a:ext>
            </a:extLst>
          </p:cNvPr>
          <p:cNvSpPr txBox="1"/>
          <p:nvPr/>
        </p:nvSpPr>
        <p:spPr>
          <a:xfrm>
            <a:off x="444500" y="5006741"/>
            <a:ext cx="11303000" cy="1569660"/>
          </a:xfrm>
          <a:prstGeom prst="rect">
            <a:avLst/>
          </a:prstGeom>
          <a:noFill/>
        </p:spPr>
        <p:txBody>
          <a:bodyPr wrap="square" numCol="2" rtlCol="0">
            <a:spAutoFit/>
          </a:bodyPr>
          <a:lstStyle/>
          <a:p>
            <a:pPr marL="285750" indent="-285750">
              <a:buFont typeface="Wingdings" panose="05000000000000000000" pitchFamily="2" charset="2"/>
              <a:buChar char="v"/>
            </a:pPr>
            <a:r>
              <a:rPr lang="en-US" sz="2400" b="1"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Cascadia Code" panose="020B0609020000020004" pitchFamily="49" charset="0"/>
                <a:cs typeface="Cascadia Code" panose="020B0609020000020004" pitchFamily="49" charset="0"/>
              </a:rPr>
              <a:t>Any personal question you feel like.</a:t>
            </a:r>
          </a:p>
          <a:p>
            <a:pPr marL="285750" indent="-285750">
              <a:buFont typeface="Wingdings" panose="05000000000000000000" pitchFamily="2" charset="2"/>
              <a:buChar char="v"/>
            </a:pPr>
            <a:r>
              <a:rPr lang="en-US" sz="2400" b="1" dirty="0">
                <a:ln w="9525">
                  <a:solidFill>
                    <a:schemeClr val="bg1"/>
                  </a:solidFill>
                  <a:prstDash val="solid"/>
                </a:ln>
                <a:effectLst>
                  <a:outerShdw blurRad="12700" dist="38100" dir="2700000" algn="tl" rotWithShape="0">
                    <a:schemeClr val="bg1">
                      <a:lumMod val="50000"/>
                    </a:schemeClr>
                  </a:outerShdw>
                </a:effectLst>
                <a:latin typeface="Cascadia Code" panose="020B0609020000020004" pitchFamily="49" charset="0"/>
                <a:cs typeface="Cascadia Code" panose="020B0609020000020004" pitchFamily="49" charset="0"/>
              </a:rPr>
              <a:t>What is your name?</a:t>
            </a:r>
          </a:p>
          <a:p>
            <a:pPr marL="285750" indent="-285750">
              <a:buFont typeface="Wingdings" panose="05000000000000000000" pitchFamily="2" charset="2"/>
              <a:buChar char="v"/>
            </a:pPr>
            <a:r>
              <a:rPr lang="en-US" sz="2400" b="1" dirty="0">
                <a:ln w="9525">
                  <a:solidFill>
                    <a:schemeClr val="bg1"/>
                  </a:solidFill>
                  <a:prstDash val="solid"/>
                </a:ln>
                <a:effectLst>
                  <a:outerShdw blurRad="12700" dist="38100" dir="2700000" algn="tl" rotWithShape="0">
                    <a:schemeClr val="bg1">
                      <a:lumMod val="50000"/>
                    </a:schemeClr>
                  </a:outerShdw>
                </a:effectLst>
                <a:latin typeface="Cascadia Code" panose="020B0609020000020004" pitchFamily="49" charset="0"/>
                <a:cs typeface="Cascadia Code" panose="020B0609020000020004" pitchFamily="49" charset="0"/>
              </a:rPr>
              <a:t>Do you have any hobbies?</a:t>
            </a:r>
          </a:p>
          <a:p>
            <a:pPr marL="285750" indent="-285750">
              <a:buFont typeface="Wingdings" panose="05000000000000000000" pitchFamily="2" charset="2"/>
              <a:buChar char="v"/>
            </a:pPr>
            <a:r>
              <a:rPr lang="en-US" sz="2400" b="1" dirty="0">
                <a:ln w="9525">
                  <a:solidFill>
                    <a:schemeClr val="bg1"/>
                  </a:solidFill>
                  <a:prstDash val="solid"/>
                </a:ln>
                <a:effectLst>
                  <a:outerShdw blurRad="12700" dist="38100" dir="2700000" algn="tl" rotWithShape="0">
                    <a:schemeClr val="bg1">
                      <a:lumMod val="50000"/>
                    </a:schemeClr>
                  </a:outerShdw>
                </a:effectLst>
                <a:latin typeface="Cascadia Code" panose="020B0609020000020004" pitchFamily="49" charset="0"/>
                <a:cs typeface="Cascadia Code" panose="020B0609020000020004" pitchFamily="49" charset="0"/>
              </a:rPr>
              <a:t>Tell me the fundamental theorem of calculus.</a:t>
            </a:r>
          </a:p>
          <a:p>
            <a:pPr marL="285750" indent="-285750">
              <a:buFont typeface="Wingdings" panose="05000000000000000000" pitchFamily="2" charset="2"/>
              <a:buChar char="v"/>
            </a:pPr>
            <a:r>
              <a:rPr lang="en-US" sz="2400" b="1" dirty="0">
                <a:ln w="9525">
                  <a:solidFill>
                    <a:schemeClr val="bg1"/>
                  </a:solidFill>
                  <a:prstDash val="solid"/>
                </a:ln>
                <a:effectLst>
                  <a:outerShdw blurRad="12700" dist="38100" dir="2700000" algn="tl" rotWithShape="0">
                    <a:schemeClr val="bg1">
                      <a:lumMod val="50000"/>
                    </a:schemeClr>
                  </a:outerShdw>
                </a:effectLst>
                <a:latin typeface="Cascadia Code" panose="020B0609020000020004" pitchFamily="49" charset="0"/>
                <a:cs typeface="Cascadia Code" panose="020B0609020000020004" pitchFamily="49" charset="0"/>
              </a:rPr>
              <a:t>What does the central limit theorem say?</a:t>
            </a:r>
          </a:p>
        </p:txBody>
      </p:sp>
      <p:pic>
        <p:nvPicPr>
          <p:cNvPr id="15" name="Picture 14">
            <a:extLst>
              <a:ext uri="{FF2B5EF4-FFF2-40B4-BE49-F238E27FC236}">
                <a16:creationId xmlns:a16="http://schemas.microsoft.com/office/drawing/2014/main" id="{136490F0-E87C-4705-A10B-8987A539A13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46" b="99153" l="9559" r="96691">
                        <a14:foregroundMark x1="58088" y1="18644" x2="60662" y2="43220"/>
                        <a14:foregroundMark x1="60662" y1="43220" x2="55147" y2="66102"/>
                        <a14:foregroundMark x1="55147" y1="66102" x2="68750" y2="83475"/>
                        <a14:foregroundMark x1="68750" y1="83475" x2="69118" y2="98729"/>
                        <a14:foregroundMark x1="63971" y1="22034" x2="70588" y2="43644"/>
                        <a14:foregroundMark x1="70588" y1="43644" x2="60662" y2="25424"/>
                        <a14:foregroundMark x1="60662" y1="25424" x2="62132" y2="59322"/>
                        <a14:foregroundMark x1="62132" y1="59322" x2="50000" y2="62288"/>
                        <a14:foregroundMark x1="64706" y1="25424" x2="65809" y2="47458"/>
                        <a14:foregroundMark x1="65809" y1="47458" x2="56250" y2="67797"/>
                        <a14:foregroundMark x1="56250" y1="67797" x2="69118" y2="52542"/>
                        <a14:foregroundMark x1="69118" y1="52542" x2="76838" y2="32203"/>
                        <a14:foregroundMark x1="76838" y1="32203" x2="63603" y2="14407"/>
                        <a14:foregroundMark x1="63603" y1="14407" x2="48529" y2="28814"/>
                        <a14:foregroundMark x1="48529" y1="28814" x2="43750" y2="72881"/>
                        <a14:foregroundMark x1="43750" y1="72881" x2="43750" y2="72881"/>
                        <a14:foregroundMark x1="47059" y1="20339" x2="54412" y2="15678"/>
                        <a14:foregroundMark x1="74265" y1="37712" x2="72059" y2="57203"/>
                        <a14:foregroundMark x1="51471" y1="66102" x2="46324" y2="68220"/>
                        <a14:foregroundMark x1="92647" y1="86441" x2="92647" y2="99153"/>
                        <a14:foregroundMark x1="96691" y1="88559" x2="96691" y2="99153"/>
                        <a14:foregroundMark x1="59926" y1="96610" x2="48529" y2="96610"/>
                        <a14:foregroundMark x1="54412" y1="26695" x2="54044" y2="66525"/>
                      </a14:backgroundRemoval>
                    </a14:imgEffect>
                  </a14:imgLayer>
                </a14:imgProps>
              </a:ext>
            </a:extLst>
          </a:blip>
          <a:stretch>
            <a:fillRect/>
          </a:stretch>
        </p:blipFill>
        <p:spPr>
          <a:xfrm flipH="1">
            <a:off x="7724166" y="-122233"/>
            <a:ext cx="2591162" cy="2248214"/>
          </a:xfrm>
          <a:prstGeom prst="rect">
            <a:avLst/>
          </a:prstGeom>
          <a:effectLst>
            <a:outerShdw blurRad="76200" dist="12700" dir="2700000" sy="-23000" kx="-800400" algn="bl" rotWithShape="0">
              <a:prstClr val="black">
                <a:alpha val="20000"/>
              </a:prstClr>
            </a:outerShdw>
          </a:effectLst>
        </p:spPr>
      </p:pic>
      <p:pic>
        <p:nvPicPr>
          <p:cNvPr id="16" name="Picture 6">
            <a:extLst>
              <a:ext uri="{FF2B5EF4-FFF2-40B4-BE49-F238E27FC236}">
                <a16:creationId xmlns:a16="http://schemas.microsoft.com/office/drawing/2014/main" id="{AA4633D7-610C-4EEF-B259-6066721B70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2283396" y="1249864"/>
            <a:ext cx="2108240" cy="314127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A56D9F3F-8F4B-4E9E-BFA6-CA53C7604DF2}"/>
              </a:ext>
            </a:extLst>
          </p:cNvPr>
          <p:cNvSpPr/>
          <p:nvPr/>
        </p:nvSpPr>
        <p:spPr>
          <a:xfrm>
            <a:off x="6096000" y="2654496"/>
            <a:ext cx="5935589" cy="1736646"/>
          </a:xfrm>
          <a:prstGeom prst="roundRect">
            <a:avLst/>
          </a:prstGeom>
          <a:solidFill>
            <a:schemeClr val="bg1">
              <a:alpha val="60000"/>
            </a:schemeClr>
          </a:solidFill>
          <a:effectLst>
            <a:outerShdw blurRad="50800" dist="38100" dir="2700000" algn="tl" rotWithShape="0">
              <a:prstClr val="black">
                <a:alpha val="40000"/>
              </a:prstClr>
            </a:outerShdw>
          </a:effectLst>
        </p:spPr>
        <p:txBody>
          <a:bodyPr wrap="square" lIns="91440" tIns="45720" rIns="91440" bIns="45720">
            <a:spAutoFit/>
          </a:bodyPr>
          <a:lstStyle/>
          <a:p>
            <a:pPr algn="ctr"/>
            <a:r>
              <a:rPr lang="en-US" sz="3200" b="1">
                <a:ln w="9525">
                  <a:solidFill>
                    <a:schemeClr val="bg1"/>
                  </a:solidFill>
                  <a:prstDash val="solid"/>
                </a:ln>
                <a:effectLst>
                  <a:outerShdw blurRad="38100" dist="38100" dir="2700000" algn="tl">
                    <a:srgbClr val="000000">
                      <a:alpha val="43137"/>
                    </a:srgbClr>
                  </a:outerShdw>
                </a:effectLst>
              </a:rPr>
              <a:t>AI is listening…</a:t>
            </a:r>
          </a:p>
          <a:p>
            <a:pPr algn="ctr"/>
            <a:r>
              <a:rPr lang="en-US" sz="3200" b="1">
                <a:ln w="9525">
                  <a:solidFill>
                    <a:schemeClr val="bg1"/>
                  </a:solidFill>
                  <a:prstDash val="solid"/>
                </a:ln>
                <a:effectLst>
                  <a:outerShdw blurRad="38100" dist="38100" dir="2700000" algn="tl">
                    <a:srgbClr val="000000">
                      <a:alpha val="43137"/>
                    </a:srgbClr>
                  </a:outerShdw>
                </a:effectLst>
              </a:rPr>
              <a:t>You can ask your questions </a:t>
            </a:r>
            <a:r>
              <a:rPr lang="en-US" sz="3200" b="1" u="sng">
                <a:ln w="9525">
                  <a:solidFill>
                    <a:schemeClr val="bg1"/>
                  </a:solidFill>
                  <a:prstDash val="solid"/>
                </a:ln>
                <a:effectLst>
                  <a:outerShdw blurRad="38100" dist="38100" dir="2700000" algn="tl">
                    <a:srgbClr val="000000">
                      <a:alpha val="43137"/>
                    </a:srgbClr>
                  </a:outerShdw>
                </a:effectLst>
              </a:rPr>
              <a:t>via the microphone</a:t>
            </a:r>
            <a:r>
              <a:rPr lang="en-US" sz="3200" b="1">
                <a:ln w="9525">
                  <a:solidFill>
                    <a:schemeClr val="bg1"/>
                  </a:solidFill>
                  <a:prstDash val="solid"/>
                </a:ln>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340878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BD181E-77FD-40AA-AB05-B553E1A908D8}"/>
              </a:ext>
              <a:ext uri="{C183D7F6-B498-43B3-948B-1728B52AA6E4}">
                <adec:decorative xmlns:adec="http://schemas.microsoft.com/office/drawing/2017/decorative" val="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34500" y1="57619" x2="34500" y2="57619"/>
                        <a14:foregroundMark x1="34500" y1="56349" x2="34500" y2="56349"/>
                        <a14:backgroundMark x1="46667" y1="67302" x2="46667" y2="67302"/>
                        <a14:backgroundMark x1="49750" y1="67143" x2="49750" y2="67143"/>
                        <a14:backgroundMark x1="53167" y1="66667" x2="53167" y2="66667"/>
                      </a14:backgroundRemoval>
                    </a14:imgEffect>
                  </a14:imgLayer>
                </a14:imgProps>
              </a:ext>
              <a:ext uri="{28A0092B-C50C-407E-A947-70E740481C1C}">
                <a14:useLocalDpi xmlns:a14="http://schemas.microsoft.com/office/drawing/2010/main" val="0"/>
              </a:ext>
            </a:extLst>
          </a:blip>
          <a:stretch>
            <a:fillRect/>
          </a:stretch>
        </p:blipFill>
        <p:spPr>
          <a:xfrm>
            <a:off x="-326775" y="2516452"/>
            <a:ext cx="3476372" cy="1825096"/>
          </a:xfrm>
          <a:prstGeom prst="rect">
            <a:avLst/>
          </a:prstGeom>
        </p:spPr>
      </p:pic>
      <p:sp>
        <p:nvSpPr>
          <p:cNvPr id="4" name="Title 3">
            <a:extLst>
              <a:ext uri="{FF2B5EF4-FFF2-40B4-BE49-F238E27FC236}">
                <a16:creationId xmlns:a16="http://schemas.microsoft.com/office/drawing/2014/main" id="{DA38686E-A1B0-424A-92E9-CC66A6080E04}"/>
              </a:ext>
            </a:extLst>
          </p:cNvPr>
          <p:cNvSpPr>
            <a:spLocks noGrp="1"/>
          </p:cNvSpPr>
          <p:nvPr>
            <p:ph type="ctrTitle"/>
          </p:nvPr>
        </p:nvSpPr>
        <p:spPr>
          <a:xfrm>
            <a:off x="2169881" y="1803405"/>
            <a:ext cx="9448800" cy="1825096"/>
          </a:xfrm>
        </p:spPr>
        <p:txBody>
          <a:bodyPr/>
          <a:lstStyle/>
          <a:p>
            <a:r>
              <a:rPr lang="en-US"/>
              <a:t>THE END</a:t>
            </a:r>
          </a:p>
        </p:txBody>
      </p:sp>
      <p:sp>
        <p:nvSpPr>
          <p:cNvPr id="5" name="Subtitle 4">
            <a:extLst>
              <a:ext uri="{FF2B5EF4-FFF2-40B4-BE49-F238E27FC236}">
                <a16:creationId xmlns:a16="http://schemas.microsoft.com/office/drawing/2014/main" id="{CFA169FC-5B2B-4B49-83DB-40B05901243D}"/>
              </a:ext>
            </a:extLst>
          </p:cNvPr>
          <p:cNvSpPr>
            <a:spLocks noGrp="1"/>
          </p:cNvSpPr>
          <p:nvPr>
            <p:ph type="subTitle" idx="1"/>
          </p:nvPr>
        </p:nvSpPr>
        <p:spPr>
          <a:xfrm>
            <a:off x="2169881" y="3632200"/>
            <a:ext cx="9448800" cy="1230085"/>
          </a:xfrm>
        </p:spPr>
        <p:txBody>
          <a:bodyPr>
            <a:normAutofit/>
          </a:bodyPr>
          <a:lstStyle/>
          <a:p>
            <a:r>
              <a:rPr lang="en-US"/>
              <a:t>Full source code available at: </a:t>
            </a:r>
            <a:r>
              <a:rPr lang="en-US" u="sng">
                <a:solidFill>
                  <a:schemeClr val="accent5"/>
                </a:solidFill>
                <a:hlinkClick r:id="rId5"/>
              </a:rPr>
              <a:t>https://github.com/Zaczero/PersonalAI-2021</a:t>
            </a:r>
            <a:endParaRPr lang="en-US" u="sng">
              <a:solidFill>
                <a:schemeClr val="accent5"/>
              </a:solidFill>
            </a:endParaRPr>
          </a:p>
          <a:p>
            <a:r>
              <a:rPr lang="en-US" i="1"/>
              <a:t>Presented by Kamil Monicz &amp; Wojciech Buchwald</a:t>
            </a:r>
          </a:p>
        </p:txBody>
      </p:sp>
    </p:spTree>
    <p:extLst>
      <p:ext uri="{BB962C8B-B14F-4D97-AF65-F5344CB8AC3E}">
        <p14:creationId xmlns:p14="http://schemas.microsoft.com/office/powerpoint/2010/main" val="3491338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F1EB0895-C44B-48E7-8E5F-01ED68762A6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4000" b="99400" l="450" r="99250">
                        <a14:foregroundMark x1="46477" y1="11800" x2="59820" y2="8300"/>
                        <a14:foregroundMark x1="46927" y1="5700" x2="56972" y2="7000"/>
                        <a14:foregroundMark x1="57421" y1="7000" x2="41679" y2="9200"/>
                        <a14:foregroundMark x1="44978" y1="5700" x2="60720" y2="8300"/>
                        <a14:foregroundMark x1="51724" y1="7300" x2="51724" y2="7300"/>
                        <a14:foregroundMark x1="52624" y1="5100" x2="52624" y2="5100"/>
                        <a14:foregroundMark x1="52174" y1="4100" x2="52174" y2="4100"/>
                        <a14:foregroundMark x1="48276" y1="4100" x2="48276" y2="4100"/>
                        <a14:foregroundMark x1="55022" y1="4400" x2="55022" y2="4400"/>
                        <a14:foregroundMark x1="56972" y1="4700" x2="56972" y2="4700"/>
                        <a14:foregroundMark x1="58321" y1="5400" x2="58321" y2="5400"/>
                        <a14:foregroundMark x1="59370" y1="6000" x2="59370" y2="6000"/>
                        <a14:foregroundMark x1="40180" y1="8900" x2="40180" y2="8900"/>
                        <a14:foregroundMark x1="22939" y1="33800" x2="450" y2="49800"/>
                        <a14:foregroundMark x1="52174" y1="65500" x2="5247" y2="96500"/>
                        <a14:foregroundMark x1="61769" y1="71900" x2="90555" y2="94600"/>
                        <a14:foregroundMark x1="66567" y1="32600" x2="88606" y2="38900"/>
                        <a14:foregroundMark x1="88606" y1="38900" x2="99550" y2="57800"/>
                        <a14:foregroundMark x1="74663" y1="35800" x2="64468" y2="50600"/>
                        <a14:foregroundMark x1="64468" y1="50600" x2="63718" y2="54600"/>
                        <a14:foregroundMark x1="19040" y1="43700" x2="19040" y2="43700"/>
                        <a14:foregroundMark x1="19640" y1="42800" x2="19640" y2="42800"/>
                        <a14:foregroundMark x1="89505" y1="43400" x2="99550" y2="63200"/>
                        <a14:foregroundMark x1="89055" y1="98100" x2="98201" y2="97800"/>
                        <a14:foregroundMark x1="16192" y1="93900" x2="16192" y2="99400"/>
                        <a14:foregroundMark x1="18141" y1="44400" x2="18141" y2="44400"/>
                        <a14:foregroundMark x1="14243" y1="47300" x2="14243" y2="47300"/>
                      </a14:backgroundRemoval>
                    </a14:imgEffect>
                  </a14:imgLayer>
                </a14:imgProps>
              </a:ext>
              <a:ext uri="{28A0092B-C50C-407E-A947-70E740481C1C}">
                <a14:useLocalDpi xmlns:a14="http://schemas.microsoft.com/office/drawing/2010/main" val="0"/>
              </a:ext>
            </a:extLst>
          </a:blip>
          <a:srcRect b="5486"/>
          <a:stretch/>
        </p:blipFill>
        <p:spPr bwMode="auto">
          <a:xfrm>
            <a:off x="0" y="1547184"/>
            <a:ext cx="3914775" cy="55480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88AFBF2-62E0-4B22-A33D-4A4191C3C1CB}"/>
              </a:ext>
            </a:extLst>
          </p:cNvPr>
          <p:cNvPicPr>
            <a:picLocks noChangeAspect="1"/>
          </p:cNvPicPr>
          <p:nvPr/>
        </p:nvPicPr>
        <p:blipFill>
          <a:blip r:embed="rId5">
            <a:alphaModFix amt="35000"/>
            <a:extLst>
              <a:ext uri="{28A0092B-C50C-407E-A947-70E740481C1C}">
                <a14:useLocalDpi xmlns:a14="http://schemas.microsoft.com/office/drawing/2010/main" val="0"/>
              </a:ext>
            </a:extLst>
          </a:blip>
          <a:stretch>
            <a:fillRect/>
          </a:stretch>
        </p:blipFill>
        <p:spPr>
          <a:xfrm>
            <a:off x="3027218" y="1413595"/>
            <a:ext cx="8890000" cy="2778894"/>
          </a:xfrm>
          <a:prstGeom prst="rect">
            <a:avLst/>
          </a:prstGeom>
        </p:spPr>
      </p:pic>
      <p:sp>
        <p:nvSpPr>
          <p:cNvPr id="2" name="Title 1">
            <a:extLst>
              <a:ext uri="{FF2B5EF4-FFF2-40B4-BE49-F238E27FC236}">
                <a16:creationId xmlns:a16="http://schemas.microsoft.com/office/drawing/2014/main" id="{FA11B7A2-D588-45F6-986C-F9EFC9036A63}"/>
              </a:ext>
            </a:extLst>
          </p:cNvPr>
          <p:cNvSpPr>
            <a:spLocks noGrp="1"/>
          </p:cNvSpPr>
          <p:nvPr>
            <p:ph type="ctrTitle"/>
          </p:nvPr>
        </p:nvSpPr>
        <p:spPr>
          <a:xfrm>
            <a:off x="4368799" y="0"/>
            <a:ext cx="7823199" cy="6858000"/>
          </a:xfrm>
        </p:spPr>
        <p:txBody>
          <a:bodyPr anchor="ctr">
            <a:normAutofit/>
          </a:bodyPr>
          <a:lstStyle/>
          <a:p>
            <a:r>
              <a:rPr lang="en-US" sz="8000" b="1">
                <a:solidFill>
                  <a:schemeClr val="accent1"/>
                </a:solidFill>
                <a:latin typeface="Ink Free" panose="03080402000500000000" pitchFamily="66" charset="0"/>
              </a:rPr>
              <a:t>D.I.Y</a:t>
            </a:r>
            <a:br>
              <a:rPr lang="en-US">
                <a:solidFill>
                  <a:schemeClr val="accent1"/>
                </a:solidFill>
                <a:latin typeface="Ink Free" panose="03080402000500000000" pitchFamily="66" charset="0"/>
              </a:rPr>
            </a:br>
            <a:r>
              <a:rPr lang="en-US">
                <a:solidFill>
                  <a:schemeClr val="accent1"/>
                </a:solidFill>
                <a:latin typeface="Ink Free" panose="03080402000500000000" pitchFamily="66" charset="0"/>
              </a:rPr>
              <a:t>Unethical AI</a:t>
            </a:r>
            <a:br>
              <a:rPr lang="en-US">
                <a:solidFill>
                  <a:schemeClr val="accent1"/>
                </a:solidFill>
                <a:latin typeface="Ink Free" panose="03080402000500000000" pitchFamily="66" charset="0"/>
              </a:rPr>
            </a:br>
            <a:r>
              <a:rPr lang="en-US" sz="4000">
                <a:solidFill>
                  <a:schemeClr val="tx2"/>
                </a:solidFill>
                <a:latin typeface="Ink Free" panose="03080402000500000000" pitchFamily="66" charset="0"/>
              </a:rPr>
              <a:t>If you insult it</a:t>
            </a:r>
            <a:br>
              <a:rPr lang="en-US" sz="4000">
                <a:solidFill>
                  <a:schemeClr val="tx2"/>
                </a:solidFill>
                <a:latin typeface="Ink Free" panose="03080402000500000000" pitchFamily="66" charset="0"/>
              </a:rPr>
            </a:br>
            <a:r>
              <a:rPr lang="en-US" sz="4000">
                <a:solidFill>
                  <a:schemeClr val="tx2"/>
                </a:solidFill>
                <a:latin typeface="Ink Free" panose="03080402000500000000" pitchFamily="66" charset="0"/>
              </a:rPr>
              <a:t>it’s gonna make you cry</a:t>
            </a:r>
            <a:endParaRPr lang="en-US">
              <a:solidFill>
                <a:schemeClr val="tx2"/>
              </a:solidFill>
              <a:latin typeface="Ink Free" panose="03080402000500000000" pitchFamily="66" charset="0"/>
            </a:endParaRPr>
          </a:p>
        </p:txBody>
      </p:sp>
      <p:sp>
        <p:nvSpPr>
          <p:cNvPr id="3" name="Rectangle 2">
            <a:extLst>
              <a:ext uri="{FF2B5EF4-FFF2-40B4-BE49-F238E27FC236}">
                <a16:creationId xmlns:a16="http://schemas.microsoft.com/office/drawing/2014/main" id="{E8D4254F-BF73-499E-9382-8E0DC2D015CC}"/>
              </a:ext>
            </a:extLst>
          </p:cNvPr>
          <p:cNvSpPr/>
          <p:nvPr/>
        </p:nvSpPr>
        <p:spPr>
          <a:xfrm rot="21115479">
            <a:off x="6895096" y="4758605"/>
            <a:ext cx="3786614" cy="923330"/>
          </a:xfrm>
          <a:prstGeom prst="rect">
            <a:avLst/>
          </a:prstGeom>
          <a:noFill/>
        </p:spPr>
        <p:txBody>
          <a:bodyPr wrap="none" lIns="91440" tIns="45720" rIns="91440" bIns="45720">
            <a:spAutoFit/>
          </a:bodyPr>
          <a:lstStyle/>
          <a:p>
            <a:pPr algn="ctr"/>
            <a:r>
              <a:rPr lang="en-US" sz="5400" b="1" cap="none" spc="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100% FREE!</a:t>
            </a:r>
          </a:p>
        </p:txBody>
      </p:sp>
    </p:spTree>
    <p:extLst>
      <p:ext uri="{BB962C8B-B14F-4D97-AF65-F5344CB8AC3E}">
        <p14:creationId xmlns:p14="http://schemas.microsoft.com/office/powerpoint/2010/main" val="4129535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3588CACB-7F31-4E5C-806A-77495070AF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3320" y="2098750"/>
            <a:ext cx="5369194" cy="3952106"/>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6F899DD-A8C1-4094-BB13-48976195174F}"/>
              </a:ext>
            </a:extLst>
          </p:cNvPr>
          <p:cNvSpPr txBox="1">
            <a:spLocks/>
          </p:cNvSpPr>
          <p:nvPr/>
        </p:nvSpPr>
        <p:spPr>
          <a:xfrm>
            <a:off x="2895600" y="764373"/>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b="1">
                <a:solidFill>
                  <a:schemeClr val="accent1">
                    <a:lumMod val="75000"/>
                  </a:schemeClr>
                </a:solidFill>
                <a:latin typeface="Ink Free" panose="03080402000500000000" pitchFamily="66" charset="0"/>
              </a:rPr>
              <a:t>11.03.2020 – The End of an era</a:t>
            </a:r>
          </a:p>
        </p:txBody>
      </p:sp>
      <p:sp>
        <p:nvSpPr>
          <p:cNvPr id="3" name="Content Placeholder 2">
            <a:extLst>
              <a:ext uri="{FF2B5EF4-FFF2-40B4-BE49-F238E27FC236}">
                <a16:creationId xmlns:a16="http://schemas.microsoft.com/office/drawing/2014/main" id="{C5E65241-EBB4-46DA-A2E2-281C1BD825FB}"/>
              </a:ext>
            </a:extLst>
          </p:cNvPr>
          <p:cNvSpPr>
            <a:spLocks noGrp="1"/>
          </p:cNvSpPr>
          <p:nvPr>
            <p:ph idx="1"/>
          </p:nvPr>
        </p:nvSpPr>
        <p:spPr>
          <a:xfrm>
            <a:off x="685800" y="2609667"/>
            <a:ext cx="5286106" cy="2930273"/>
          </a:xfrm>
        </p:spPr>
        <p:txBody>
          <a:bodyPr anchor="ctr">
            <a:noAutofit/>
          </a:bodyPr>
          <a:lstStyle/>
          <a:p>
            <a:r>
              <a:rPr lang="en-US" sz="4000" b="1">
                <a:solidFill>
                  <a:schemeClr val="accent1">
                    <a:lumMod val="75000"/>
                  </a:schemeClr>
                </a:solidFill>
                <a:latin typeface="Ink Free" panose="03080402000500000000" pitchFamily="66" charset="0"/>
              </a:rPr>
              <a:t>Lockdown</a:t>
            </a:r>
          </a:p>
          <a:p>
            <a:r>
              <a:rPr lang="en-US" sz="4000" b="1">
                <a:solidFill>
                  <a:schemeClr val="accent1">
                    <a:lumMod val="75000"/>
                  </a:schemeClr>
                </a:solidFill>
                <a:latin typeface="Ink Free" panose="03080402000500000000" pitchFamily="66" charset="0"/>
              </a:rPr>
              <a:t>Sorrow</a:t>
            </a:r>
          </a:p>
          <a:p>
            <a:r>
              <a:rPr lang="en-US" sz="4000" b="1">
                <a:solidFill>
                  <a:schemeClr val="accent1">
                    <a:lumMod val="75000"/>
                  </a:schemeClr>
                </a:solidFill>
                <a:latin typeface="Ink Free" panose="03080402000500000000" pitchFamily="66" charset="0"/>
              </a:rPr>
              <a:t>Misery</a:t>
            </a:r>
          </a:p>
          <a:p>
            <a:r>
              <a:rPr lang="en-US" sz="4000" b="1">
                <a:solidFill>
                  <a:schemeClr val="accent1">
                    <a:lumMod val="75000"/>
                  </a:schemeClr>
                </a:solidFill>
                <a:latin typeface="Ink Free" panose="03080402000500000000" pitchFamily="66" charset="0"/>
              </a:rPr>
              <a:t>Online learning</a:t>
            </a:r>
          </a:p>
        </p:txBody>
      </p:sp>
    </p:spTree>
    <p:extLst>
      <p:ext uri="{BB962C8B-B14F-4D97-AF65-F5344CB8AC3E}">
        <p14:creationId xmlns:p14="http://schemas.microsoft.com/office/powerpoint/2010/main" val="3561051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ee the source image">
            <a:extLst>
              <a:ext uri="{FF2B5EF4-FFF2-40B4-BE49-F238E27FC236}">
                <a16:creationId xmlns:a16="http://schemas.microsoft.com/office/drawing/2014/main" id="{D27BD576-5588-4E98-8B51-3BB4EE6C1A36}"/>
              </a:ext>
            </a:extLst>
          </p:cNvPr>
          <p:cNvPicPr>
            <a:picLocks noGrp="1" noChangeAspect="1" noChangeArrowheads="1"/>
          </p:cNvPicPr>
          <p:nvPr>
            <p:ph idx="1"/>
          </p:nvPr>
        </p:nvPicPr>
        <p:blipFill>
          <a:blip r:embed="rId3">
            <a:extLst>
              <a:ext uri="{BEBA8EAE-BF5A-486C-A8C5-ECC9F3942E4B}">
                <a14:imgProps xmlns:a14="http://schemas.microsoft.com/office/drawing/2010/main">
                  <a14:imgLayer r:embed="rId4">
                    <a14:imgEffect>
                      <a14:backgroundRemoval t="7566" b="99748" l="595" r="98909">
                        <a14:foregroundMark x1="29067" y1="79823" x2="19643" y2="85372"/>
                        <a14:foregroundMark x1="19643" y1="85372" x2="25794" y2="95460"/>
                        <a14:foregroundMark x1="25794" y1="95460" x2="36706" y2="95712"/>
                        <a14:foregroundMark x1="36706" y1="95712" x2="66171" y2="92182"/>
                        <a14:foregroundMark x1="66171" y1="92182" x2="87500" y2="93190"/>
                        <a14:foregroundMark x1="87500" y1="93190" x2="91766" y2="61791"/>
                        <a14:foregroundMark x1="91766" y1="61791" x2="87698" y2="49937"/>
                        <a14:foregroundMark x1="87698" y1="49937" x2="63095" y2="51072"/>
                        <a14:foregroundMark x1="63095" y1="51072" x2="56548" y2="41110"/>
                        <a14:foregroundMark x1="56548" y1="41110" x2="55456" y2="17402"/>
                        <a14:foregroundMark x1="56944" y1="14250" x2="54663" y2="27238"/>
                        <a14:foregroundMark x1="54663" y1="27238" x2="54067" y2="52963"/>
                        <a14:foregroundMark x1="54067" y1="52963" x2="46825" y2="44262"/>
                        <a14:foregroundMark x1="46825" y1="44262" x2="51389" y2="63052"/>
                        <a14:foregroundMark x1="51389" y1="63052" x2="60714" y2="70870"/>
                        <a14:foregroundMark x1="60714" y1="70870" x2="68452" y2="59521"/>
                        <a14:foregroundMark x1="68452" y1="59521" x2="35020" y2="79445"/>
                        <a14:foregroundMark x1="35020" y1="79445" x2="34821" y2="79193"/>
                        <a14:foregroundMark x1="65873" y1="37831" x2="61012" y2="48045"/>
                        <a14:foregroundMark x1="61012" y1="48045" x2="65972" y2="33922"/>
                        <a14:foregroundMark x1="65972" y1="33922" x2="61310" y2="47163"/>
                        <a14:foregroundMark x1="61310" y1="47163" x2="62599" y2="50820"/>
                        <a14:foregroundMark x1="65873" y1="29004" x2="66865" y2="28373"/>
                        <a14:foregroundMark x1="43320" y1="30566" x2="42063" y2="28752"/>
                        <a14:foregroundMark x1="45734" y1="34048" x2="43567" y2="30922"/>
                        <a14:foregroundMark x1="24901" y1="82346" x2="11806" y2="94073"/>
                        <a14:foregroundMark x1="11806" y1="94073" x2="40575" y2="78184"/>
                        <a14:foregroundMark x1="40575" y1="78184" x2="44643" y2="90038"/>
                        <a14:foregroundMark x1="44643" y1="90038" x2="53472" y2="98739"/>
                        <a14:foregroundMark x1="53472" y1="98739" x2="84127" y2="94451"/>
                        <a14:foregroundMark x1="84127" y1="94451" x2="98909" y2="99748"/>
                        <a14:foregroundMark x1="98909" y1="99748" x2="92956" y2="82346"/>
                        <a14:foregroundMark x1="17163" y1="89029" x2="6746" y2="99748"/>
                        <a14:foregroundMark x1="5556" y1="95965" x2="3571" y2="98108"/>
                        <a14:foregroundMark x1="39516" y1="21546" x2="37584" y2="18395"/>
                        <a14:foregroundMark x1="40377" y1="22951" x2="39791" y2="21996"/>
                        <a14:foregroundMark x1="40557" y1="21757" x2="38988" y2="27995"/>
                        <a14:foregroundMark x1="70169" y1="8457" x2="70337" y2="7818"/>
                        <a14:foregroundMark x1="65079" y1="27869" x2="65750" y2="25311"/>
                        <a14:foregroundMark x1="56250" y1="35435" x2="53175" y2="21816"/>
                        <a14:foregroundMark x1="53175" y1="21816" x2="53977" y2="11930"/>
                        <a14:foregroundMark x1="57639" y1="13745" x2="49901" y2="23960"/>
                        <a14:foregroundMark x1="49901" y1="23960" x2="52282" y2="29004"/>
                        <a14:foregroundMark x1="15575" y1="26860" x2="11706" y2="29634"/>
                        <a14:foregroundMark x1="10317" y1="30517" x2="9425" y2="33922"/>
                        <a14:foregroundMark x1="9921" y1="31400" x2="9127" y2="35687"/>
                        <a14:foregroundMark x1="12004" y1="83733" x2="4861" y2="85750"/>
                        <a14:foregroundMark x1="3365" y1="88818" x2="1091" y2="95839"/>
                        <a14:foregroundMark x1="4563" y1="85120" x2="3497" y2="88412"/>
                        <a14:foregroundMark x1="595" y1="91047" x2="8532" y2="80832"/>
                        <a14:foregroundMark x1="8532" y1="80832" x2="9028" y2="80706"/>
                        <a14:foregroundMark x1="52183" y1="21438" x2="53175" y2="13493"/>
                        <a14:foregroundMark x1="52579" y1="13997" x2="51786" y2="21185"/>
                        <a14:foregroundMark x1="50992" y1="19672" x2="50000" y2="14502"/>
                        <a14:foregroundMark x1="43056" y1="30139" x2="43056" y2="26103"/>
                        <a14:foregroundMark x1="43552" y1="29256" x2="43651" y2="32156"/>
                        <a14:foregroundMark x1="43254" y1="29760" x2="43353" y2="31526"/>
                        <a14:foregroundMark x1="26687" y1="19672" x2="29464" y2="18916"/>
                        <a14:foregroundMark x1="26984" y1="19546" x2="26389" y2="19672"/>
                        <a14:foregroundMark x1="29861" y1="17907" x2="29861" y2="17907"/>
                        <a14:backgroundMark x1="45169" y1="8555" x2="44234" y2="13151"/>
                        <a14:backgroundMark x1="1205" y1="89134" x2="496" y2="90542"/>
                        <a14:backgroundMark x1="2083" y1="87390" x2="1286" y2="88973"/>
                        <a14:backgroundMark x1="33532" y1="13115" x2="42361" y2="19420"/>
                        <a14:backgroundMark x1="42361" y1="19420" x2="44544" y2="10719"/>
                        <a14:backgroundMark x1="43948" y1="11349" x2="39782" y2="18159"/>
                        <a14:backgroundMark x1="41667" y1="10845" x2="41567" y2="21438"/>
                        <a14:backgroundMark x1="43849" y1="9206" x2="44147" y2="10593"/>
                        <a14:backgroundMark x1="40079" y1="13619" x2="39385" y2="14250"/>
                        <a14:backgroundMark x1="37500" y1="13871" x2="39187" y2="14124"/>
                        <a14:backgroundMark x1="39187" y1="14124" x2="39187" y2="14124"/>
                        <a14:backgroundMark x1="40675" y1="21185" x2="40774" y2="21690"/>
                        <a14:backgroundMark x1="71329" y1="9458" x2="66766" y2="16646"/>
                        <a14:backgroundMark x1="71032" y1="6936" x2="70536" y2="6683"/>
                        <a14:backgroundMark x1="69345" y1="9206" x2="69345" y2="9206"/>
                        <a14:backgroundMark x1="70734" y1="7818" x2="70734" y2="7818"/>
                        <a14:backgroundMark x1="70437" y1="8197" x2="70437" y2="8197"/>
                        <a14:backgroundMark x1="70437" y1="7945" x2="70437" y2="7945"/>
                        <a14:backgroundMark x1="70437" y1="7692" x2="70437" y2="7692"/>
                        <a14:backgroundMark x1="70337" y1="7818" x2="70337" y2="7062"/>
                        <a14:backgroundMark x1="70337" y1="7314" x2="70337" y2="7314"/>
                        <a14:backgroundMark x1="70139" y1="8197" x2="70139" y2="8197"/>
                        <a14:backgroundMark x1="70139" y1="8323" x2="70139" y2="8323"/>
                        <a14:backgroundMark x1="70139" y1="8071" x2="70139" y2="8071"/>
                        <a14:backgroundMark x1="70238" y1="8701" x2="70238" y2="8701"/>
                        <a14:backgroundMark x1="70238" y1="8827" x2="70238" y2="8827"/>
                        <a14:backgroundMark x1="70040" y1="8575" x2="70040" y2="8575"/>
                        <a14:backgroundMark x1="69048" y1="14376" x2="64782" y2="24716"/>
                        <a14:backgroundMark x1="56250" y1="9584" x2="52778" y2="10214"/>
                        <a14:backgroundMark x1="43056" y1="26105" x2="43056" y2="24968"/>
                        <a14:backgroundMark x1="27687" y1="17405" x2="27877" y2="17276"/>
                        <a14:backgroundMark x1="26389" y1="18285" x2="26825" y2="17989"/>
                        <a14:backgroundMark x1="26786" y1="18285" x2="26786" y2="18285"/>
                        <a14:backgroundMark x1="27083" y1="18285" x2="26885" y2="18285"/>
                        <a14:backgroundMark x1="26786" y1="18411" x2="26587" y2="18537"/>
                        <a14:backgroundMark x1="26786" y1="18663" x2="26786" y2="18663"/>
                        <a14:backgroundMark x1="26786" y1="18663" x2="26786" y2="18663"/>
                        <a14:backgroundMark x1="33433" y1="15763" x2="33433" y2="15763"/>
                        <a14:backgroundMark x1="33433" y1="15763" x2="33433" y2="15763"/>
                        <a14:backgroundMark x1="33433" y1="15763" x2="33433" y2="15763"/>
                        <a14:backgroundMark x1="34226" y1="15511" x2="29947" y2="17823"/>
                        <a14:backgroundMark x1="25944" y1="18877" x2="24901" y2="19672"/>
                      </a14:backgroundRemoval>
                    </a14:imgEffect>
                  </a14:imgLayer>
                </a14:imgProps>
              </a:ext>
              <a:ext uri="{28A0092B-C50C-407E-A947-70E740481C1C}">
                <a14:useLocalDpi xmlns:a14="http://schemas.microsoft.com/office/drawing/2010/main" val="0"/>
              </a:ext>
            </a:extLst>
          </a:blip>
          <a:srcRect/>
          <a:stretch>
            <a:fillRect/>
          </a:stretch>
        </p:blipFill>
        <p:spPr bwMode="auto">
          <a:xfrm>
            <a:off x="3738328" y="2197429"/>
            <a:ext cx="5115394" cy="4024313"/>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D6C63B7-60C7-4E56-9F4A-2F473A455573}"/>
              </a:ext>
            </a:extLst>
          </p:cNvPr>
          <p:cNvSpPr txBox="1"/>
          <p:nvPr/>
        </p:nvSpPr>
        <p:spPr>
          <a:xfrm rot="2176155">
            <a:off x="2549945" y="2822406"/>
            <a:ext cx="1320800" cy="400110"/>
          </a:xfrm>
          <a:prstGeom prst="rect">
            <a:avLst/>
          </a:prstGeom>
          <a:noFill/>
        </p:spPr>
        <p:txBody>
          <a:bodyPr wrap="square" rtlCol="0">
            <a:spAutoFit/>
          </a:bodyPr>
          <a:lstStyle/>
          <a:p>
            <a:r>
              <a:rPr lang="en-US" sz="2000" b="1" cap="all">
                <a:solidFill>
                  <a:schemeClr val="accent1">
                    <a:lumMod val="75000"/>
                  </a:schemeClr>
                </a:solidFill>
                <a:latin typeface="Ink Free" panose="03080402000500000000" pitchFamily="66" charset="0"/>
                <a:ea typeface="+mj-ea"/>
                <a:cs typeface="+mj-cs"/>
              </a:rPr>
              <a:t>Exams</a:t>
            </a:r>
          </a:p>
        </p:txBody>
      </p:sp>
      <p:sp>
        <p:nvSpPr>
          <p:cNvPr id="6" name="TextBox 5">
            <a:extLst>
              <a:ext uri="{FF2B5EF4-FFF2-40B4-BE49-F238E27FC236}">
                <a16:creationId xmlns:a16="http://schemas.microsoft.com/office/drawing/2014/main" id="{62782D34-DD40-4D47-8037-17E520CDE7A0}"/>
              </a:ext>
            </a:extLst>
          </p:cNvPr>
          <p:cNvSpPr txBox="1"/>
          <p:nvPr/>
        </p:nvSpPr>
        <p:spPr>
          <a:xfrm rot="19041944">
            <a:off x="8549923" y="2451824"/>
            <a:ext cx="1320800" cy="400110"/>
          </a:xfrm>
          <a:prstGeom prst="rect">
            <a:avLst/>
          </a:prstGeom>
          <a:noFill/>
        </p:spPr>
        <p:txBody>
          <a:bodyPr wrap="square" rtlCol="0">
            <a:spAutoFit/>
          </a:bodyPr>
          <a:lstStyle/>
          <a:p>
            <a:r>
              <a:rPr lang="en-US" sz="2000" b="1" cap="all">
                <a:solidFill>
                  <a:schemeClr val="accent1">
                    <a:lumMod val="75000"/>
                  </a:schemeClr>
                </a:solidFill>
                <a:latin typeface="Ink Free" panose="03080402000500000000" pitchFamily="66" charset="0"/>
                <a:ea typeface="+mj-ea"/>
                <a:cs typeface="+mj-cs"/>
              </a:rPr>
              <a:t>Labs</a:t>
            </a:r>
          </a:p>
        </p:txBody>
      </p:sp>
      <p:sp>
        <p:nvSpPr>
          <p:cNvPr id="7" name="TextBox 6">
            <a:extLst>
              <a:ext uri="{FF2B5EF4-FFF2-40B4-BE49-F238E27FC236}">
                <a16:creationId xmlns:a16="http://schemas.microsoft.com/office/drawing/2014/main" id="{790D41E1-9596-4483-9DB2-792DC1F054E2}"/>
              </a:ext>
            </a:extLst>
          </p:cNvPr>
          <p:cNvSpPr txBox="1"/>
          <p:nvPr/>
        </p:nvSpPr>
        <p:spPr>
          <a:xfrm rot="20583987">
            <a:off x="9061853" y="3157314"/>
            <a:ext cx="1320800" cy="400110"/>
          </a:xfrm>
          <a:prstGeom prst="rect">
            <a:avLst/>
          </a:prstGeom>
          <a:noFill/>
        </p:spPr>
        <p:txBody>
          <a:bodyPr wrap="square" rtlCol="0">
            <a:spAutoFit/>
          </a:bodyPr>
          <a:lstStyle/>
          <a:p>
            <a:r>
              <a:rPr lang="en-US" sz="2000" b="1" cap="all">
                <a:solidFill>
                  <a:schemeClr val="accent1">
                    <a:lumMod val="75000"/>
                  </a:schemeClr>
                </a:solidFill>
                <a:latin typeface="Ink Free" panose="03080402000500000000" pitchFamily="66" charset="0"/>
                <a:ea typeface="+mj-ea"/>
                <a:cs typeface="+mj-cs"/>
              </a:rPr>
              <a:t>Tasks</a:t>
            </a:r>
          </a:p>
        </p:txBody>
      </p:sp>
      <p:sp>
        <p:nvSpPr>
          <p:cNvPr id="8" name="TextBox 7">
            <a:extLst>
              <a:ext uri="{FF2B5EF4-FFF2-40B4-BE49-F238E27FC236}">
                <a16:creationId xmlns:a16="http://schemas.microsoft.com/office/drawing/2014/main" id="{9BA7A891-9FAB-4D9C-9C6E-A9CDED204257}"/>
              </a:ext>
            </a:extLst>
          </p:cNvPr>
          <p:cNvSpPr txBox="1"/>
          <p:nvPr/>
        </p:nvSpPr>
        <p:spPr>
          <a:xfrm rot="21097744">
            <a:off x="9229982" y="3879470"/>
            <a:ext cx="1776869" cy="400110"/>
          </a:xfrm>
          <a:prstGeom prst="rect">
            <a:avLst/>
          </a:prstGeom>
          <a:noFill/>
        </p:spPr>
        <p:txBody>
          <a:bodyPr wrap="square" rtlCol="0">
            <a:spAutoFit/>
          </a:bodyPr>
          <a:lstStyle/>
          <a:p>
            <a:r>
              <a:rPr lang="en-US" sz="2000" b="1" cap="all">
                <a:solidFill>
                  <a:schemeClr val="accent1">
                    <a:lumMod val="75000"/>
                  </a:schemeClr>
                </a:solidFill>
                <a:latin typeface="Ink Free" panose="03080402000500000000" pitchFamily="66" charset="0"/>
                <a:ea typeface="+mj-ea"/>
                <a:cs typeface="+mj-cs"/>
              </a:rPr>
              <a:t>Homework</a:t>
            </a:r>
          </a:p>
        </p:txBody>
      </p:sp>
      <p:sp>
        <p:nvSpPr>
          <p:cNvPr id="9" name="TextBox 8">
            <a:extLst>
              <a:ext uri="{FF2B5EF4-FFF2-40B4-BE49-F238E27FC236}">
                <a16:creationId xmlns:a16="http://schemas.microsoft.com/office/drawing/2014/main" id="{0587946C-1B7B-4E9C-9903-54B82C9F8406}"/>
              </a:ext>
            </a:extLst>
          </p:cNvPr>
          <p:cNvSpPr txBox="1"/>
          <p:nvPr/>
        </p:nvSpPr>
        <p:spPr>
          <a:xfrm rot="1017712">
            <a:off x="1414697" y="3427966"/>
            <a:ext cx="2477030" cy="400110"/>
          </a:xfrm>
          <a:prstGeom prst="rect">
            <a:avLst/>
          </a:prstGeom>
          <a:noFill/>
        </p:spPr>
        <p:txBody>
          <a:bodyPr wrap="square" rtlCol="0">
            <a:spAutoFit/>
          </a:bodyPr>
          <a:lstStyle/>
          <a:p>
            <a:r>
              <a:rPr lang="en-US" sz="2000" b="1" cap="all">
                <a:solidFill>
                  <a:schemeClr val="accent1">
                    <a:lumMod val="75000"/>
                  </a:schemeClr>
                </a:solidFill>
                <a:latin typeface="Ink Free" panose="03080402000500000000" pitchFamily="66" charset="0"/>
                <a:ea typeface="+mj-ea"/>
                <a:cs typeface="+mj-cs"/>
              </a:rPr>
              <a:t>Showing off</a:t>
            </a:r>
          </a:p>
        </p:txBody>
      </p:sp>
      <p:sp>
        <p:nvSpPr>
          <p:cNvPr id="10" name="TextBox 9">
            <a:extLst>
              <a:ext uri="{FF2B5EF4-FFF2-40B4-BE49-F238E27FC236}">
                <a16:creationId xmlns:a16="http://schemas.microsoft.com/office/drawing/2014/main" id="{E0AECF27-D30A-48AA-A1C8-BF268771B4A5}"/>
              </a:ext>
            </a:extLst>
          </p:cNvPr>
          <p:cNvSpPr txBox="1"/>
          <p:nvPr/>
        </p:nvSpPr>
        <p:spPr>
          <a:xfrm rot="541862">
            <a:off x="786336" y="4182652"/>
            <a:ext cx="2615449" cy="400110"/>
          </a:xfrm>
          <a:prstGeom prst="rect">
            <a:avLst/>
          </a:prstGeom>
          <a:noFill/>
        </p:spPr>
        <p:txBody>
          <a:bodyPr wrap="square" rtlCol="0">
            <a:spAutoFit/>
          </a:bodyPr>
          <a:lstStyle/>
          <a:p>
            <a:r>
              <a:rPr lang="en-US" sz="2000" b="1" cap="all">
                <a:solidFill>
                  <a:schemeClr val="accent1">
                    <a:lumMod val="75000"/>
                  </a:schemeClr>
                </a:solidFill>
                <a:latin typeface="Ink Free" panose="03080402000500000000" pitchFamily="66" charset="0"/>
                <a:ea typeface="+mj-ea"/>
                <a:cs typeface="+mj-cs"/>
              </a:rPr>
              <a:t>Activity points</a:t>
            </a:r>
          </a:p>
        </p:txBody>
      </p:sp>
      <p:sp>
        <p:nvSpPr>
          <p:cNvPr id="11" name="TextBox 10">
            <a:extLst>
              <a:ext uri="{FF2B5EF4-FFF2-40B4-BE49-F238E27FC236}">
                <a16:creationId xmlns:a16="http://schemas.microsoft.com/office/drawing/2014/main" id="{274A8F2D-8E51-49AD-A43D-823AC3F0ADA5}"/>
              </a:ext>
            </a:extLst>
          </p:cNvPr>
          <p:cNvSpPr txBox="1"/>
          <p:nvPr/>
        </p:nvSpPr>
        <p:spPr>
          <a:xfrm>
            <a:off x="1410210" y="5059922"/>
            <a:ext cx="2122844" cy="400110"/>
          </a:xfrm>
          <a:prstGeom prst="rect">
            <a:avLst/>
          </a:prstGeom>
          <a:noFill/>
        </p:spPr>
        <p:txBody>
          <a:bodyPr wrap="square" rtlCol="0">
            <a:spAutoFit/>
          </a:bodyPr>
          <a:lstStyle/>
          <a:p>
            <a:r>
              <a:rPr lang="en-US" sz="2000" b="1" cap="all">
                <a:solidFill>
                  <a:schemeClr val="accent1">
                    <a:lumMod val="75000"/>
                  </a:schemeClr>
                </a:solidFill>
                <a:latin typeface="Ink Free" panose="03080402000500000000" pitchFamily="66" charset="0"/>
                <a:ea typeface="+mj-ea"/>
                <a:cs typeface="+mj-cs"/>
              </a:rPr>
              <a:t>Presenting</a:t>
            </a:r>
          </a:p>
        </p:txBody>
      </p:sp>
      <p:sp>
        <p:nvSpPr>
          <p:cNvPr id="12" name="TextBox 11">
            <a:extLst>
              <a:ext uri="{FF2B5EF4-FFF2-40B4-BE49-F238E27FC236}">
                <a16:creationId xmlns:a16="http://schemas.microsoft.com/office/drawing/2014/main" id="{7B45E544-22C4-40F7-A54A-74387EA7F19F}"/>
              </a:ext>
            </a:extLst>
          </p:cNvPr>
          <p:cNvSpPr txBox="1"/>
          <p:nvPr/>
        </p:nvSpPr>
        <p:spPr>
          <a:xfrm rot="21255975">
            <a:off x="9247931" y="4686760"/>
            <a:ext cx="1320800" cy="400110"/>
          </a:xfrm>
          <a:prstGeom prst="rect">
            <a:avLst/>
          </a:prstGeom>
          <a:noFill/>
        </p:spPr>
        <p:txBody>
          <a:bodyPr wrap="square" rtlCol="0">
            <a:spAutoFit/>
          </a:bodyPr>
          <a:lstStyle/>
          <a:p>
            <a:r>
              <a:rPr lang="en-US" sz="2000" b="1" cap="all">
                <a:solidFill>
                  <a:schemeClr val="accent1">
                    <a:lumMod val="75000"/>
                  </a:schemeClr>
                </a:solidFill>
                <a:latin typeface="Ink Free" panose="03080402000500000000" pitchFamily="66" charset="0"/>
                <a:ea typeface="+mj-ea"/>
                <a:cs typeface="+mj-cs"/>
              </a:rPr>
              <a:t>Coding</a:t>
            </a:r>
          </a:p>
        </p:txBody>
      </p:sp>
      <p:sp>
        <p:nvSpPr>
          <p:cNvPr id="15" name="Title 1">
            <a:extLst>
              <a:ext uri="{FF2B5EF4-FFF2-40B4-BE49-F238E27FC236}">
                <a16:creationId xmlns:a16="http://schemas.microsoft.com/office/drawing/2014/main" id="{0E11D7DD-3252-45D6-AC3D-BF6C821B4726}"/>
              </a:ext>
            </a:extLst>
          </p:cNvPr>
          <p:cNvSpPr txBox="1">
            <a:spLocks/>
          </p:cNvSpPr>
          <p:nvPr/>
        </p:nvSpPr>
        <p:spPr>
          <a:xfrm>
            <a:off x="2895600" y="764373"/>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b="1">
                <a:solidFill>
                  <a:schemeClr val="accent1">
                    <a:lumMod val="75000"/>
                  </a:schemeClr>
                </a:solidFill>
                <a:latin typeface="Ink Free" panose="03080402000500000000" pitchFamily="66" charset="0"/>
              </a:rPr>
              <a:t>AI – Simple use for abuse</a:t>
            </a:r>
          </a:p>
        </p:txBody>
      </p:sp>
    </p:spTree>
    <p:extLst>
      <p:ext uri="{BB962C8B-B14F-4D97-AF65-F5344CB8AC3E}">
        <p14:creationId xmlns:p14="http://schemas.microsoft.com/office/powerpoint/2010/main" val="3024214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5CA86-2053-44E0-AE34-BB63D8D5F5A7}"/>
              </a:ext>
            </a:extLst>
          </p:cNvPr>
          <p:cNvSpPr>
            <a:spLocks noGrp="1"/>
          </p:cNvSpPr>
          <p:nvPr>
            <p:ph type="title"/>
          </p:nvPr>
        </p:nvSpPr>
        <p:spPr/>
        <p:txBody>
          <a:bodyPr>
            <a:normAutofit/>
          </a:bodyPr>
          <a:lstStyle/>
          <a:p>
            <a:r>
              <a:rPr lang="en-US"/>
              <a:t>Before we BEGIN…</a:t>
            </a:r>
          </a:p>
        </p:txBody>
      </p:sp>
      <p:sp>
        <p:nvSpPr>
          <p:cNvPr id="7" name="Content Placeholder 2">
            <a:extLst>
              <a:ext uri="{FF2B5EF4-FFF2-40B4-BE49-F238E27FC236}">
                <a16:creationId xmlns:a16="http://schemas.microsoft.com/office/drawing/2014/main" id="{0E6CB578-ECC8-405E-AEF2-098F8FEF7E03}"/>
              </a:ext>
            </a:extLst>
          </p:cNvPr>
          <p:cNvSpPr>
            <a:spLocks noGrp="1"/>
          </p:cNvSpPr>
          <p:nvPr>
            <p:ph idx="1"/>
          </p:nvPr>
        </p:nvSpPr>
        <p:spPr>
          <a:xfrm>
            <a:off x="685800" y="2194560"/>
            <a:ext cx="10820400" cy="4024125"/>
          </a:xfrm>
        </p:spPr>
        <p:txBody>
          <a:bodyPr/>
          <a:lstStyle/>
          <a:p>
            <a:pPr marL="0" indent="0">
              <a:lnSpc>
                <a:spcPct val="100000"/>
              </a:lnSpc>
              <a:buNone/>
            </a:pPr>
            <a:r>
              <a:rPr lang="en-US" sz="3200">
                <a:latin typeface="+mj-lt"/>
              </a:rPr>
              <a:t>Our rules for this project:</a:t>
            </a:r>
          </a:p>
          <a:p>
            <a:pPr marL="457200" indent="-457200">
              <a:lnSpc>
                <a:spcPct val="100000"/>
              </a:lnSpc>
              <a:buFont typeface="+mj-lt"/>
              <a:buAutoNum type="arabicPeriod"/>
            </a:pPr>
            <a:r>
              <a:rPr lang="en-US"/>
              <a:t>Create a personal AI at a no budget.</a:t>
            </a:r>
          </a:p>
          <a:p>
            <a:pPr marL="457200" indent="-457200">
              <a:lnSpc>
                <a:spcPct val="100000"/>
              </a:lnSpc>
              <a:buFont typeface="+mj-lt"/>
              <a:buAutoNum type="arabicPeriod"/>
            </a:pPr>
            <a:r>
              <a:rPr lang="en-US"/>
              <a:t>Complete the AI code in around 8 hours – it’s a single school project, please have some understanding.</a:t>
            </a:r>
          </a:p>
        </p:txBody>
      </p:sp>
      <p:pic>
        <p:nvPicPr>
          <p:cNvPr id="1026" name="Picture 2" descr="See the source image">
            <a:extLst>
              <a:ext uri="{FF2B5EF4-FFF2-40B4-BE49-F238E27FC236}">
                <a16:creationId xmlns:a16="http://schemas.microsoft.com/office/drawing/2014/main" id="{EF3DF376-0457-46E1-9247-CBF7C3AAF5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3222" y="4119126"/>
            <a:ext cx="1899810" cy="2099559"/>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5284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5CA86-2053-44E0-AE34-BB63D8D5F5A7}"/>
              </a:ext>
            </a:extLst>
          </p:cNvPr>
          <p:cNvSpPr>
            <a:spLocks noGrp="1"/>
          </p:cNvSpPr>
          <p:nvPr>
            <p:ph type="title"/>
          </p:nvPr>
        </p:nvSpPr>
        <p:spPr/>
        <p:txBody>
          <a:bodyPr/>
          <a:lstStyle/>
          <a:p>
            <a:r>
              <a:rPr lang="en-US" sz="3200"/>
              <a:t>HOWTO: </a:t>
            </a:r>
            <a:r>
              <a:rPr lang="en-US"/>
              <a:t>Answer generation</a:t>
            </a:r>
          </a:p>
        </p:txBody>
      </p:sp>
      <p:sp>
        <p:nvSpPr>
          <p:cNvPr id="7" name="Content Placeholder 2">
            <a:extLst>
              <a:ext uri="{FF2B5EF4-FFF2-40B4-BE49-F238E27FC236}">
                <a16:creationId xmlns:a16="http://schemas.microsoft.com/office/drawing/2014/main" id="{0E6CB578-ECC8-405E-AEF2-098F8FEF7E03}"/>
              </a:ext>
            </a:extLst>
          </p:cNvPr>
          <p:cNvSpPr>
            <a:spLocks noGrp="1"/>
          </p:cNvSpPr>
          <p:nvPr>
            <p:ph idx="1"/>
          </p:nvPr>
        </p:nvSpPr>
        <p:spPr>
          <a:xfrm>
            <a:off x="685800" y="2194560"/>
            <a:ext cx="10820400" cy="4024125"/>
          </a:xfrm>
        </p:spPr>
        <p:txBody>
          <a:bodyPr/>
          <a:lstStyle/>
          <a:p>
            <a:pPr marL="0" indent="0">
              <a:lnSpc>
                <a:spcPct val="100000"/>
              </a:lnSpc>
              <a:buNone/>
            </a:pPr>
            <a:r>
              <a:rPr lang="en-US" sz="3200">
                <a:latin typeface="+mj-lt"/>
              </a:rPr>
              <a:t>Possible approaches:</a:t>
            </a:r>
          </a:p>
          <a:p>
            <a:pPr>
              <a:lnSpc>
                <a:spcPct val="100000"/>
              </a:lnSpc>
            </a:pPr>
            <a:r>
              <a:rPr lang="en-US"/>
              <a:t>Character-by-character sentence completion,</a:t>
            </a:r>
            <a:br>
              <a:rPr lang="en-US"/>
            </a:br>
            <a:r>
              <a:rPr lang="en-US"/>
              <a:t>Word-by-word sentence completion.</a:t>
            </a:r>
          </a:p>
          <a:p>
            <a:pPr lvl="1">
              <a:lnSpc>
                <a:spcPct val="100000"/>
              </a:lnSpc>
            </a:pPr>
            <a:r>
              <a:rPr lang="en-US"/>
              <a:t>Inspired by GPT.</a:t>
            </a:r>
          </a:p>
          <a:p>
            <a:pPr lvl="1">
              <a:lnSpc>
                <a:spcPct val="100000"/>
              </a:lnSpc>
            </a:pPr>
            <a:r>
              <a:rPr lang="en-US"/>
              <a:t>Requires lots of data – seriously.</a:t>
            </a:r>
          </a:p>
          <a:p>
            <a:pPr lvl="1">
              <a:lnSpc>
                <a:spcPct val="100000"/>
              </a:lnSpc>
            </a:pPr>
            <a:r>
              <a:rPr lang="en-US"/>
              <a:t>AI with creativity.</a:t>
            </a:r>
          </a:p>
        </p:txBody>
      </p:sp>
      <p:grpSp>
        <p:nvGrpSpPr>
          <p:cNvPr id="3" name="Group 2">
            <a:extLst>
              <a:ext uri="{FF2B5EF4-FFF2-40B4-BE49-F238E27FC236}">
                <a16:creationId xmlns:a16="http://schemas.microsoft.com/office/drawing/2014/main" id="{4DCDB193-E895-40CF-9849-11B804A0AF08}"/>
              </a:ext>
            </a:extLst>
          </p:cNvPr>
          <p:cNvGrpSpPr/>
          <p:nvPr/>
        </p:nvGrpSpPr>
        <p:grpSpPr>
          <a:xfrm>
            <a:off x="5856240" y="3734630"/>
            <a:ext cx="5808001" cy="2621214"/>
            <a:chOff x="5856240" y="3734630"/>
            <a:chExt cx="5808001" cy="2621214"/>
          </a:xfrm>
        </p:grpSpPr>
        <p:pic>
          <p:nvPicPr>
            <p:cNvPr id="9" name="Picture 8">
              <a:extLst>
                <a:ext uri="{FF2B5EF4-FFF2-40B4-BE49-F238E27FC236}">
                  <a16:creationId xmlns:a16="http://schemas.microsoft.com/office/drawing/2014/main" id="{D8328BD8-16F8-4538-826B-9E1D0485FDD2}"/>
                </a:ext>
              </a:extLst>
            </p:cNvPr>
            <p:cNvPicPr>
              <a:picLocks noChangeAspect="1"/>
            </p:cNvPicPr>
            <p:nvPr/>
          </p:nvPicPr>
          <p:blipFill>
            <a:blip r:embed="rId3"/>
            <a:stretch>
              <a:fillRect/>
            </a:stretch>
          </p:blipFill>
          <p:spPr>
            <a:xfrm>
              <a:off x="6217483" y="4326429"/>
              <a:ext cx="5085517" cy="149509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1" name="Picture 10">
              <a:extLst>
                <a:ext uri="{FF2B5EF4-FFF2-40B4-BE49-F238E27FC236}">
                  <a16:creationId xmlns:a16="http://schemas.microsoft.com/office/drawing/2014/main" id="{F1DDB0BB-9F6B-453B-B83A-D17BBF8298AD}"/>
                </a:ext>
              </a:extLst>
            </p:cNvPr>
            <p:cNvPicPr>
              <a:picLocks noChangeAspect="1"/>
            </p:cNvPicPr>
            <p:nvPr/>
          </p:nvPicPr>
          <p:blipFill>
            <a:blip r:embed="rId4"/>
            <a:stretch>
              <a:fillRect/>
            </a:stretch>
          </p:blipFill>
          <p:spPr>
            <a:xfrm>
              <a:off x="5919031" y="5977757"/>
              <a:ext cx="5682417" cy="37808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2" name="Rectangle 11">
              <a:extLst>
                <a:ext uri="{FF2B5EF4-FFF2-40B4-BE49-F238E27FC236}">
                  <a16:creationId xmlns:a16="http://schemas.microsoft.com/office/drawing/2014/main" id="{DB152C05-9A00-4CA3-8768-C2EB1AE59267}"/>
                </a:ext>
              </a:extLst>
            </p:cNvPr>
            <p:cNvSpPr/>
            <p:nvPr/>
          </p:nvSpPr>
          <p:spPr>
            <a:xfrm>
              <a:off x="5856240" y="3734630"/>
              <a:ext cx="5808001" cy="523220"/>
            </a:xfrm>
            <a:prstGeom prst="rect">
              <a:avLst/>
            </a:prstGeom>
            <a:noFill/>
          </p:spPr>
          <p:txBody>
            <a:bodyPr wrap="none" lIns="91440" tIns="45720" rIns="91440" bIns="45720">
              <a:spAutoFit/>
            </a:bodyPr>
            <a:lstStyle/>
            <a:p>
              <a:pPr algn="ctr"/>
              <a:r>
                <a:rPr lang="en-US" sz="2800" b="0" cap="none" spc="0">
                  <a:ln w="0"/>
                  <a:gradFill>
                    <a:gsLst>
                      <a:gs pos="21000">
                        <a:srgbClr val="53575C"/>
                      </a:gs>
                      <a:gs pos="88000">
                        <a:srgbClr val="C5C7CA"/>
                      </a:gs>
                    </a:gsLst>
                    <a:lin ang="5400000"/>
                  </a:gradFill>
                  <a:effectLst/>
                </a:rPr>
                <a:t>Things did not go as expected…</a:t>
              </a:r>
            </a:p>
          </p:txBody>
        </p:sp>
      </p:grpSp>
    </p:spTree>
    <p:extLst>
      <p:ext uri="{BB962C8B-B14F-4D97-AF65-F5344CB8AC3E}">
        <p14:creationId xmlns:p14="http://schemas.microsoft.com/office/powerpoint/2010/main" val="3608293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5CA86-2053-44E0-AE34-BB63D8D5F5A7}"/>
              </a:ext>
            </a:extLst>
          </p:cNvPr>
          <p:cNvSpPr>
            <a:spLocks noGrp="1"/>
          </p:cNvSpPr>
          <p:nvPr>
            <p:ph type="title"/>
          </p:nvPr>
        </p:nvSpPr>
        <p:spPr/>
        <p:txBody>
          <a:bodyPr/>
          <a:lstStyle/>
          <a:p>
            <a:r>
              <a:rPr lang="en-US" sz="3200"/>
              <a:t>HOWTO: </a:t>
            </a:r>
            <a:r>
              <a:rPr lang="en-US"/>
              <a:t>Answer generation</a:t>
            </a:r>
          </a:p>
        </p:txBody>
      </p:sp>
      <p:sp>
        <p:nvSpPr>
          <p:cNvPr id="7" name="Content Placeholder 2">
            <a:extLst>
              <a:ext uri="{FF2B5EF4-FFF2-40B4-BE49-F238E27FC236}">
                <a16:creationId xmlns:a16="http://schemas.microsoft.com/office/drawing/2014/main" id="{0E6CB578-ECC8-405E-AEF2-098F8FEF7E03}"/>
              </a:ext>
            </a:extLst>
          </p:cNvPr>
          <p:cNvSpPr>
            <a:spLocks noGrp="1"/>
          </p:cNvSpPr>
          <p:nvPr>
            <p:ph idx="1"/>
          </p:nvPr>
        </p:nvSpPr>
        <p:spPr>
          <a:xfrm>
            <a:off x="685800" y="2194560"/>
            <a:ext cx="10820400" cy="4024125"/>
          </a:xfrm>
        </p:spPr>
        <p:txBody>
          <a:bodyPr/>
          <a:lstStyle/>
          <a:p>
            <a:pPr marL="0" indent="0">
              <a:lnSpc>
                <a:spcPct val="100000"/>
              </a:lnSpc>
              <a:buNone/>
            </a:pPr>
            <a:r>
              <a:rPr lang="en-US" sz="3200">
                <a:latin typeface="+mj-lt"/>
              </a:rPr>
              <a:t>Possible approaches:</a:t>
            </a:r>
          </a:p>
          <a:p>
            <a:pPr>
              <a:lnSpc>
                <a:spcPct val="100000"/>
              </a:lnSpc>
            </a:pPr>
            <a:r>
              <a:rPr lang="en-US"/>
              <a:t>Calculating sentence similarities.</a:t>
            </a:r>
          </a:p>
          <a:p>
            <a:pPr lvl="1">
              <a:lnSpc>
                <a:spcPct val="100000"/>
              </a:lnSpc>
            </a:pPr>
            <a:r>
              <a:rPr lang="en-US"/>
              <a:t>Just few hundred lines of training data.</a:t>
            </a:r>
          </a:p>
          <a:p>
            <a:pPr lvl="1">
              <a:lnSpc>
                <a:spcPct val="100000"/>
              </a:lnSpc>
            </a:pPr>
            <a:r>
              <a:rPr lang="en-US"/>
              <a:t>AI without creativity.</a:t>
            </a:r>
          </a:p>
          <a:p>
            <a:pPr lvl="1">
              <a:lnSpc>
                <a:spcPct val="100000"/>
              </a:lnSpc>
            </a:pPr>
            <a:endParaRPr lang="en-US"/>
          </a:p>
        </p:txBody>
      </p:sp>
      <p:pic>
        <p:nvPicPr>
          <p:cNvPr id="8" name="Picture 7">
            <a:extLst>
              <a:ext uri="{FF2B5EF4-FFF2-40B4-BE49-F238E27FC236}">
                <a16:creationId xmlns:a16="http://schemas.microsoft.com/office/drawing/2014/main" id="{CEA45BA6-85D9-4B29-A958-CB8414BB5A65}"/>
              </a:ext>
            </a:extLst>
          </p:cNvPr>
          <p:cNvPicPr>
            <a:picLocks noChangeAspect="1"/>
          </p:cNvPicPr>
          <p:nvPr/>
        </p:nvPicPr>
        <p:blipFill>
          <a:blip r:embed="rId3"/>
          <a:stretch>
            <a:fillRect/>
          </a:stretch>
        </p:blipFill>
        <p:spPr>
          <a:xfrm>
            <a:off x="5928728" y="3949553"/>
            <a:ext cx="4521200" cy="21440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Rectangle 9">
            <a:extLst>
              <a:ext uri="{FF2B5EF4-FFF2-40B4-BE49-F238E27FC236}">
                <a16:creationId xmlns:a16="http://schemas.microsoft.com/office/drawing/2014/main" id="{5933C2FC-0C3A-4295-8018-DCDBA87A6E6F}"/>
              </a:ext>
            </a:extLst>
          </p:cNvPr>
          <p:cNvSpPr/>
          <p:nvPr/>
        </p:nvSpPr>
        <p:spPr>
          <a:xfrm rot="20696225">
            <a:off x="9405362" y="4709453"/>
            <a:ext cx="2660375" cy="1323439"/>
          </a:xfrm>
          <a:prstGeom prst="rect">
            <a:avLst/>
          </a:prstGeom>
          <a:noFill/>
        </p:spPr>
        <p:txBody>
          <a:bodyPr wrap="square" lIns="91440" tIns="45720" rIns="91440" bIns="45720">
            <a:spAutoFit/>
          </a:bodyPr>
          <a:lstStyle/>
          <a:p>
            <a:pPr algn="ctr"/>
            <a:r>
              <a:rPr lang="en-US" sz="4000"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rPr>
              <a:t>X300 Q&amp;As</a:t>
            </a:r>
          </a:p>
        </p:txBody>
      </p:sp>
    </p:spTree>
    <p:extLst>
      <p:ext uri="{BB962C8B-B14F-4D97-AF65-F5344CB8AC3E}">
        <p14:creationId xmlns:p14="http://schemas.microsoft.com/office/powerpoint/2010/main" val="1103800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EA047C99-3FAC-4E93-BA9C-462A95B9E229}"/>
              </a:ext>
            </a:extLst>
          </p:cNvPr>
          <p:cNvSpPr/>
          <p:nvPr/>
        </p:nvSpPr>
        <p:spPr>
          <a:xfrm>
            <a:off x="9174384" y="2386738"/>
            <a:ext cx="2331816" cy="147345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a:t>Vector similarity</a:t>
            </a:r>
          </a:p>
        </p:txBody>
      </p:sp>
      <p:sp>
        <p:nvSpPr>
          <p:cNvPr id="2" name="Title 1">
            <a:extLst>
              <a:ext uri="{FF2B5EF4-FFF2-40B4-BE49-F238E27FC236}">
                <a16:creationId xmlns:a16="http://schemas.microsoft.com/office/drawing/2014/main" id="{3705CA86-2053-44E0-AE34-BB63D8D5F5A7}"/>
              </a:ext>
            </a:extLst>
          </p:cNvPr>
          <p:cNvSpPr>
            <a:spLocks noGrp="1"/>
          </p:cNvSpPr>
          <p:nvPr>
            <p:ph type="title"/>
          </p:nvPr>
        </p:nvSpPr>
        <p:spPr/>
        <p:txBody>
          <a:bodyPr/>
          <a:lstStyle/>
          <a:p>
            <a:r>
              <a:rPr lang="en-US" sz="3200"/>
              <a:t>HOWTO: </a:t>
            </a:r>
            <a:r>
              <a:rPr lang="en-US"/>
              <a:t>Answer generation</a:t>
            </a:r>
          </a:p>
        </p:txBody>
      </p:sp>
      <p:sp>
        <p:nvSpPr>
          <p:cNvPr id="3" name="Rectangle 2">
            <a:extLst>
              <a:ext uri="{FF2B5EF4-FFF2-40B4-BE49-F238E27FC236}">
                <a16:creationId xmlns:a16="http://schemas.microsoft.com/office/drawing/2014/main" id="{04A691A4-FEC1-4947-8A52-2875264EA9F2}"/>
              </a:ext>
            </a:extLst>
          </p:cNvPr>
          <p:cNvSpPr/>
          <p:nvPr/>
        </p:nvSpPr>
        <p:spPr>
          <a:xfrm>
            <a:off x="603318" y="2433073"/>
            <a:ext cx="2815194" cy="461665"/>
          </a:xfrm>
          <a:prstGeom prst="rect">
            <a:avLst/>
          </a:prstGeom>
          <a:noFill/>
        </p:spPr>
        <p:txBody>
          <a:bodyPr wrap="none" lIns="91440" tIns="45720" rIns="91440" bIns="45720">
            <a:spAutoFit/>
          </a:bodyPr>
          <a:lstStyle/>
          <a:p>
            <a:pPr algn="ctr"/>
            <a:r>
              <a:rPr lang="en-US" sz="2400">
                <a:ln w="0"/>
                <a:effectLst>
                  <a:outerShdw blurRad="38100" dist="19050" dir="2700000" algn="tl" rotWithShape="0">
                    <a:schemeClr val="dk1">
                      <a:alpha val="40000"/>
                    </a:schemeClr>
                  </a:outerShdw>
                </a:effectLst>
              </a:rPr>
              <a:t>How do you feel?</a:t>
            </a:r>
          </a:p>
        </p:txBody>
      </p:sp>
      <p:sp>
        <p:nvSpPr>
          <p:cNvPr id="8" name="Rectangle 7">
            <a:extLst>
              <a:ext uri="{FF2B5EF4-FFF2-40B4-BE49-F238E27FC236}">
                <a16:creationId xmlns:a16="http://schemas.microsoft.com/office/drawing/2014/main" id="{0AF32D2B-AA22-4306-B924-B8EA443D3BFF}"/>
              </a:ext>
            </a:extLst>
          </p:cNvPr>
          <p:cNvSpPr/>
          <p:nvPr/>
        </p:nvSpPr>
        <p:spPr>
          <a:xfrm>
            <a:off x="603318" y="2894738"/>
            <a:ext cx="2262158" cy="461665"/>
          </a:xfrm>
          <a:prstGeom prst="rect">
            <a:avLst/>
          </a:prstGeom>
          <a:noFill/>
        </p:spPr>
        <p:txBody>
          <a:bodyPr wrap="none" lIns="91440" tIns="45720" rIns="91440" bIns="45720">
            <a:spAutoFit/>
          </a:bodyPr>
          <a:lstStyle/>
          <a:p>
            <a:pPr algn="ctr"/>
            <a:r>
              <a:rPr lang="en-US" sz="2400">
                <a:ln w="0"/>
                <a:effectLst>
                  <a:outerShdw blurRad="38100" dist="19050" dir="2700000" algn="tl" rotWithShape="0">
                    <a:schemeClr val="dk1">
                      <a:alpha val="40000"/>
                    </a:schemeClr>
                  </a:outerShdw>
                </a:effectLst>
              </a:rPr>
              <a:t>How are you?</a:t>
            </a:r>
          </a:p>
        </p:txBody>
      </p:sp>
      <p:sp>
        <p:nvSpPr>
          <p:cNvPr id="4" name="Rectangle: Rounded Corners 3">
            <a:extLst>
              <a:ext uri="{FF2B5EF4-FFF2-40B4-BE49-F238E27FC236}">
                <a16:creationId xmlns:a16="http://schemas.microsoft.com/office/drawing/2014/main" id="{DADCC84C-5488-42B5-A9E1-0ABDA046CB05}"/>
              </a:ext>
            </a:extLst>
          </p:cNvPr>
          <p:cNvSpPr/>
          <p:nvPr/>
        </p:nvSpPr>
        <p:spPr>
          <a:xfrm>
            <a:off x="4914900" y="2386738"/>
            <a:ext cx="2362200" cy="101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Text embedding</a:t>
            </a:r>
            <a:br>
              <a:rPr lang="en-US"/>
            </a:br>
            <a:r>
              <a:rPr lang="en-US" i="1"/>
              <a:t>SpaCy</a:t>
            </a:r>
          </a:p>
        </p:txBody>
      </p:sp>
      <p:cxnSp>
        <p:nvCxnSpPr>
          <p:cNvPr id="10" name="Straight Arrow Connector 9">
            <a:extLst>
              <a:ext uri="{FF2B5EF4-FFF2-40B4-BE49-F238E27FC236}">
                <a16:creationId xmlns:a16="http://schemas.microsoft.com/office/drawing/2014/main" id="{2C4CEA5C-B2E3-4752-B2D1-E8A9456731F8}"/>
              </a:ext>
            </a:extLst>
          </p:cNvPr>
          <p:cNvCxnSpPr>
            <a:stCxn id="3" idx="3"/>
          </p:cNvCxnSpPr>
          <p:nvPr/>
        </p:nvCxnSpPr>
        <p:spPr>
          <a:xfrm flipV="1">
            <a:off x="3418512" y="2663905"/>
            <a:ext cx="140748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EDD12D0-4BDB-42AA-945F-AE51B3C52F71}"/>
              </a:ext>
            </a:extLst>
          </p:cNvPr>
          <p:cNvCxnSpPr>
            <a:stCxn id="8" idx="3"/>
          </p:cNvCxnSpPr>
          <p:nvPr/>
        </p:nvCxnSpPr>
        <p:spPr>
          <a:xfrm flipV="1">
            <a:off x="2865476" y="3125570"/>
            <a:ext cx="196052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E53959C-043D-4F96-8F0E-D7A85F366389}"/>
              </a:ext>
            </a:extLst>
          </p:cNvPr>
          <p:cNvSpPr/>
          <p:nvPr/>
        </p:nvSpPr>
        <p:spPr>
          <a:xfrm>
            <a:off x="9256866" y="2434443"/>
            <a:ext cx="2249334" cy="461665"/>
          </a:xfrm>
          <a:prstGeom prst="rect">
            <a:avLst/>
          </a:prstGeom>
          <a:noFill/>
        </p:spPr>
        <p:txBody>
          <a:bodyPr wrap="none" lIns="91440" tIns="45720" rIns="91440" bIns="45720">
            <a:spAutoFit/>
          </a:bodyPr>
          <a:lstStyle/>
          <a:p>
            <a:pPr algn="r"/>
            <a:r>
              <a:rPr lang="en-US" sz="2400">
                <a:ln w="0"/>
                <a:effectLst>
                  <a:outerShdw blurRad="38100" dist="19050" dir="2700000" algn="tl" rotWithShape="0">
                    <a:schemeClr val="dk1">
                      <a:alpha val="40000"/>
                    </a:schemeClr>
                  </a:outerShdw>
                </a:effectLst>
              </a:rPr>
              <a:t>(0.34, 0.11, …)</a:t>
            </a:r>
          </a:p>
        </p:txBody>
      </p:sp>
      <p:sp>
        <p:nvSpPr>
          <p:cNvPr id="14" name="Rectangle 13">
            <a:extLst>
              <a:ext uri="{FF2B5EF4-FFF2-40B4-BE49-F238E27FC236}">
                <a16:creationId xmlns:a16="http://schemas.microsoft.com/office/drawing/2014/main" id="{6463ED50-B6A5-439C-9004-601961F71767}"/>
              </a:ext>
            </a:extLst>
          </p:cNvPr>
          <p:cNvSpPr/>
          <p:nvPr/>
        </p:nvSpPr>
        <p:spPr>
          <a:xfrm>
            <a:off x="9256866" y="2896108"/>
            <a:ext cx="2249334" cy="461665"/>
          </a:xfrm>
          <a:prstGeom prst="rect">
            <a:avLst/>
          </a:prstGeom>
          <a:noFill/>
        </p:spPr>
        <p:txBody>
          <a:bodyPr wrap="square" lIns="91440" tIns="45720" rIns="91440" bIns="45720">
            <a:spAutoFit/>
          </a:bodyPr>
          <a:lstStyle/>
          <a:p>
            <a:pPr algn="r"/>
            <a:r>
              <a:rPr lang="en-US" sz="2400">
                <a:ln w="0"/>
                <a:effectLst>
                  <a:outerShdw blurRad="38100" dist="19050" dir="2700000" algn="tl" rotWithShape="0">
                    <a:schemeClr val="dk1">
                      <a:alpha val="40000"/>
                    </a:schemeClr>
                  </a:outerShdw>
                </a:effectLst>
              </a:rPr>
              <a:t>(0.12, 0.98, …)</a:t>
            </a:r>
          </a:p>
        </p:txBody>
      </p:sp>
      <p:cxnSp>
        <p:nvCxnSpPr>
          <p:cNvPr id="15" name="Straight Arrow Connector 14">
            <a:extLst>
              <a:ext uri="{FF2B5EF4-FFF2-40B4-BE49-F238E27FC236}">
                <a16:creationId xmlns:a16="http://schemas.microsoft.com/office/drawing/2014/main" id="{AC14F2DD-3085-4F81-984A-348202A33815}"/>
              </a:ext>
            </a:extLst>
          </p:cNvPr>
          <p:cNvCxnSpPr>
            <a:cxnSpLocks/>
            <a:endCxn id="13" idx="1"/>
          </p:cNvCxnSpPr>
          <p:nvPr/>
        </p:nvCxnSpPr>
        <p:spPr>
          <a:xfrm>
            <a:off x="7366000" y="2663907"/>
            <a:ext cx="1890866" cy="1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048C55A-712A-4747-B125-F885662371F8}"/>
              </a:ext>
            </a:extLst>
          </p:cNvPr>
          <p:cNvCxnSpPr>
            <a:cxnSpLocks/>
            <a:endCxn id="14" idx="1"/>
          </p:cNvCxnSpPr>
          <p:nvPr/>
        </p:nvCxnSpPr>
        <p:spPr>
          <a:xfrm>
            <a:off x="7366000" y="3125572"/>
            <a:ext cx="1890866" cy="1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25A3B14-5CDA-4C62-9A93-3FE2B3430A3A}"/>
              </a:ext>
            </a:extLst>
          </p:cNvPr>
          <p:cNvSpPr txBox="1"/>
          <p:nvPr/>
        </p:nvSpPr>
        <p:spPr>
          <a:xfrm>
            <a:off x="9436100" y="2037404"/>
            <a:ext cx="1890866" cy="369332"/>
          </a:xfrm>
          <a:prstGeom prst="rect">
            <a:avLst/>
          </a:prstGeom>
          <a:noFill/>
        </p:spPr>
        <p:txBody>
          <a:bodyPr wrap="square" rtlCol="0">
            <a:spAutoFit/>
          </a:bodyPr>
          <a:lstStyle/>
          <a:p>
            <a:pPr algn="ctr"/>
            <a:r>
              <a:rPr lang="en-US">
                <a:solidFill>
                  <a:schemeClr val="tx2"/>
                </a:solidFill>
              </a:rPr>
              <a:t>96D vectors</a:t>
            </a:r>
          </a:p>
        </p:txBody>
      </p:sp>
      <p:cxnSp>
        <p:nvCxnSpPr>
          <p:cNvPr id="25" name="Straight Arrow Connector 24">
            <a:extLst>
              <a:ext uri="{FF2B5EF4-FFF2-40B4-BE49-F238E27FC236}">
                <a16:creationId xmlns:a16="http://schemas.microsoft.com/office/drawing/2014/main" id="{EC71869F-80BF-4BF3-9C60-86BCD16016BE}"/>
              </a:ext>
            </a:extLst>
          </p:cNvPr>
          <p:cNvCxnSpPr>
            <a:cxnSpLocks/>
            <a:stCxn id="23" idx="2"/>
            <a:endCxn id="27" idx="0"/>
          </p:cNvCxnSpPr>
          <p:nvPr/>
        </p:nvCxnSpPr>
        <p:spPr>
          <a:xfrm>
            <a:off x="10340292" y="3860189"/>
            <a:ext cx="0" cy="453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136CE2A4-BE7E-4D35-A050-C63E10BF3DB1}"/>
              </a:ext>
            </a:extLst>
          </p:cNvPr>
          <p:cNvSpPr/>
          <p:nvPr/>
        </p:nvSpPr>
        <p:spPr>
          <a:xfrm>
            <a:off x="9174384" y="4313383"/>
            <a:ext cx="2331816" cy="523220"/>
          </a:xfrm>
          <a:prstGeom prst="rect">
            <a:avLst/>
          </a:prstGeom>
          <a:noFill/>
        </p:spPr>
        <p:txBody>
          <a:bodyPr wrap="square" lIns="91440" tIns="45720" rIns="91440" bIns="45720">
            <a:spAutoFit/>
          </a:bodyPr>
          <a:lstStyle/>
          <a:p>
            <a:pPr algn="ctr"/>
            <a:r>
              <a:rPr lang="en-US" sz="2800">
                <a:ln w="0"/>
                <a:effectLst>
                  <a:outerShdw blurRad="38100" dist="19050" dir="2700000" algn="tl" rotWithShape="0">
                    <a:schemeClr val="dk1">
                      <a:alpha val="40000"/>
                    </a:schemeClr>
                  </a:outerShdw>
                </a:effectLst>
              </a:rPr>
              <a:t>0.97</a:t>
            </a:r>
            <a:r>
              <a:rPr lang="en-US" sz="2400">
                <a:ln w="0"/>
                <a:effectLst>
                  <a:outerShdw blurRad="38100" dist="19050" dir="2700000" algn="tl" rotWithShape="0">
                    <a:schemeClr val="dk1">
                      <a:alpha val="40000"/>
                    </a:schemeClr>
                  </a:outerShdw>
                </a:effectLst>
              </a:rPr>
              <a:t>8</a:t>
            </a:r>
            <a:r>
              <a:rPr lang="en-US">
                <a:ln w="0"/>
                <a:effectLst>
                  <a:outerShdw blurRad="38100" dist="19050" dir="2700000" algn="tl" rotWithShape="0">
                    <a:schemeClr val="dk1">
                      <a:alpha val="40000"/>
                    </a:schemeClr>
                  </a:outerShdw>
                </a:effectLst>
              </a:rPr>
              <a:t>9</a:t>
            </a:r>
            <a:r>
              <a:rPr lang="en-US" sz="1400">
                <a:ln w="0"/>
                <a:effectLst>
                  <a:outerShdw blurRad="38100" dist="19050" dir="2700000" algn="tl" rotWithShape="0">
                    <a:schemeClr val="dk1">
                      <a:alpha val="40000"/>
                    </a:schemeClr>
                  </a:outerShdw>
                </a:effectLst>
              </a:rPr>
              <a:t>6…</a:t>
            </a:r>
            <a:endParaRPr lang="en-US" sz="2800">
              <a:ln w="0"/>
              <a:effectLst>
                <a:outerShdw blurRad="38100" dist="19050" dir="2700000" algn="tl" rotWithShape="0">
                  <a:schemeClr val="dk1">
                    <a:alpha val="40000"/>
                  </a:schemeClr>
                </a:outerShdw>
              </a:effectLst>
            </a:endParaRPr>
          </a:p>
        </p:txBody>
      </p:sp>
      <p:grpSp>
        <p:nvGrpSpPr>
          <p:cNvPr id="5" name="Group 4">
            <a:extLst>
              <a:ext uri="{FF2B5EF4-FFF2-40B4-BE49-F238E27FC236}">
                <a16:creationId xmlns:a16="http://schemas.microsoft.com/office/drawing/2014/main" id="{139836B7-CA7B-4002-A579-10F10C877474}"/>
              </a:ext>
            </a:extLst>
          </p:cNvPr>
          <p:cNvGrpSpPr/>
          <p:nvPr/>
        </p:nvGrpSpPr>
        <p:grpSpPr>
          <a:xfrm>
            <a:off x="603318" y="4720443"/>
            <a:ext cx="9576415" cy="1213010"/>
            <a:chOff x="603318" y="4720443"/>
            <a:chExt cx="9576415" cy="1213010"/>
          </a:xfrm>
        </p:grpSpPr>
        <p:sp>
          <p:nvSpPr>
            <p:cNvPr id="37" name="Rectangle 36">
              <a:extLst>
                <a:ext uri="{FF2B5EF4-FFF2-40B4-BE49-F238E27FC236}">
                  <a16:creationId xmlns:a16="http://schemas.microsoft.com/office/drawing/2014/main" id="{AF1A4D70-5DC7-4227-B6E3-9E1B50428C4B}"/>
                </a:ext>
              </a:extLst>
            </p:cNvPr>
            <p:cNvSpPr/>
            <p:nvPr/>
          </p:nvSpPr>
          <p:spPr>
            <a:xfrm>
              <a:off x="603318" y="5126893"/>
              <a:ext cx="2518638" cy="400110"/>
            </a:xfrm>
            <a:prstGeom prst="rect">
              <a:avLst/>
            </a:prstGeom>
            <a:noFill/>
          </p:spPr>
          <p:txBody>
            <a:bodyPr wrap="none" lIns="91440" tIns="45720" rIns="91440" bIns="45720">
              <a:spAutoFit/>
            </a:bodyPr>
            <a:lstStyle/>
            <a:p>
              <a:pPr algn="ctr"/>
              <a:r>
                <a:rPr lang="en-US" sz="2000">
                  <a:ln w="0"/>
                  <a:effectLst>
                    <a:outerShdw blurRad="38100" dist="19050" dir="2700000" algn="tl" rotWithShape="0">
                      <a:schemeClr val="dk1">
                        <a:alpha val="40000"/>
                      </a:schemeClr>
                    </a:outerShdw>
                  </a:effectLst>
                </a:rPr>
                <a:t>Do you take bath?</a:t>
              </a:r>
            </a:p>
          </p:txBody>
        </p:sp>
        <p:sp>
          <p:nvSpPr>
            <p:cNvPr id="38" name="Rectangle 37">
              <a:extLst>
                <a:ext uri="{FF2B5EF4-FFF2-40B4-BE49-F238E27FC236}">
                  <a16:creationId xmlns:a16="http://schemas.microsoft.com/office/drawing/2014/main" id="{C41D52E3-53D4-40BC-AA05-A6E7F6D85527}"/>
                </a:ext>
              </a:extLst>
            </p:cNvPr>
            <p:cNvSpPr/>
            <p:nvPr/>
          </p:nvSpPr>
          <p:spPr>
            <a:xfrm>
              <a:off x="3471250" y="4720443"/>
              <a:ext cx="3958135" cy="400110"/>
            </a:xfrm>
            <a:prstGeom prst="rect">
              <a:avLst/>
            </a:prstGeom>
            <a:noFill/>
          </p:spPr>
          <p:txBody>
            <a:bodyPr wrap="none" lIns="91440" tIns="45720" rIns="91440" bIns="45720">
              <a:spAutoFit/>
            </a:bodyPr>
            <a:lstStyle/>
            <a:p>
              <a:r>
                <a:rPr lang="en-US" sz="2000">
                  <a:ln w="0"/>
                  <a:solidFill>
                    <a:schemeClr val="accent4"/>
                  </a:solidFill>
                  <a:effectLst>
                    <a:outerShdw blurRad="38100" dist="19050" dir="2700000" algn="tl" rotWithShape="0">
                      <a:schemeClr val="dk1">
                        <a:alpha val="40000"/>
                      </a:schemeClr>
                    </a:outerShdw>
                  </a:effectLst>
                </a:rPr>
                <a:t>Do you wash yourself? </a:t>
              </a:r>
              <a:r>
                <a:rPr lang="en-US" sz="2000" i="1">
                  <a:ln w="0"/>
                  <a:solidFill>
                    <a:schemeClr val="accent4"/>
                  </a:solidFill>
                  <a:effectLst>
                    <a:outerShdw blurRad="38100" dist="19050" dir="2700000" algn="tl" rotWithShape="0">
                      <a:schemeClr val="dk1">
                        <a:alpha val="40000"/>
                      </a:schemeClr>
                    </a:outerShdw>
                  </a:effectLst>
                </a:rPr>
                <a:t>(A: Yes)</a:t>
              </a:r>
            </a:p>
          </p:txBody>
        </p:sp>
        <p:sp>
          <p:nvSpPr>
            <p:cNvPr id="39" name="Rectangle 38">
              <a:extLst>
                <a:ext uri="{FF2B5EF4-FFF2-40B4-BE49-F238E27FC236}">
                  <a16:creationId xmlns:a16="http://schemas.microsoft.com/office/drawing/2014/main" id="{73845813-7E46-4635-AF01-4D498F7DB509}"/>
                </a:ext>
              </a:extLst>
            </p:cNvPr>
            <p:cNvSpPr/>
            <p:nvPr/>
          </p:nvSpPr>
          <p:spPr>
            <a:xfrm>
              <a:off x="3471250" y="5126893"/>
              <a:ext cx="4985660" cy="400110"/>
            </a:xfrm>
            <a:prstGeom prst="rect">
              <a:avLst/>
            </a:prstGeom>
            <a:noFill/>
          </p:spPr>
          <p:txBody>
            <a:bodyPr wrap="none" lIns="91440" tIns="45720" rIns="91440" bIns="45720">
              <a:spAutoFit/>
            </a:bodyPr>
            <a:lstStyle/>
            <a:p>
              <a:r>
                <a:rPr lang="en-US" sz="2000">
                  <a:ln w="0"/>
                  <a:effectLst>
                    <a:outerShdw blurRad="38100" dist="19050" dir="2700000" algn="tl" rotWithShape="0">
                      <a:schemeClr val="dk1">
                        <a:alpha val="40000"/>
                      </a:schemeClr>
                    </a:outerShdw>
                  </a:effectLst>
                </a:rPr>
                <a:t>What is the weather like? </a:t>
              </a:r>
              <a:r>
                <a:rPr lang="en-US" sz="2000" i="1">
                  <a:ln w="0"/>
                  <a:effectLst>
                    <a:outerShdw blurRad="38100" dist="19050" dir="2700000" algn="tl" rotWithShape="0">
                      <a:schemeClr val="dk1">
                        <a:alpha val="40000"/>
                      </a:schemeClr>
                    </a:outerShdw>
                  </a:effectLst>
                </a:rPr>
                <a:t>(A: It’s sunny)</a:t>
              </a:r>
            </a:p>
          </p:txBody>
        </p:sp>
        <p:sp>
          <p:nvSpPr>
            <p:cNvPr id="40" name="Rectangle 39">
              <a:extLst>
                <a:ext uri="{FF2B5EF4-FFF2-40B4-BE49-F238E27FC236}">
                  <a16:creationId xmlns:a16="http://schemas.microsoft.com/office/drawing/2014/main" id="{47854DC8-4716-4379-9F47-91213D1561D5}"/>
                </a:ext>
              </a:extLst>
            </p:cNvPr>
            <p:cNvSpPr/>
            <p:nvPr/>
          </p:nvSpPr>
          <p:spPr>
            <a:xfrm>
              <a:off x="3471250" y="5533343"/>
              <a:ext cx="4488729" cy="400110"/>
            </a:xfrm>
            <a:prstGeom prst="rect">
              <a:avLst/>
            </a:prstGeom>
            <a:noFill/>
          </p:spPr>
          <p:txBody>
            <a:bodyPr wrap="none" lIns="91440" tIns="45720" rIns="91440" bIns="45720">
              <a:spAutoFit/>
            </a:bodyPr>
            <a:lstStyle/>
            <a:p>
              <a:r>
                <a:rPr lang="en-US" sz="2000">
                  <a:ln w="0"/>
                  <a:effectLst>
                    <a:outerShdw blurRad="38100" dist="19050" dir="2700000" algn="tl" rotWithShape="0">
                      <a:schemeClr val="dk1">
                        <a:alpha val="40000"/>
                      </a:schemeClr>
                    </a:outerShdw>
                  </a:effectLst>
                </a:rPr>
                <a:t>Sing me a song. </a:t>
              </a:r>
              <a:r>
                <a:rPr lang="en-US" sz="2000" i="1">
                  <a:ln w="0"/>
                  <a:effectLst>
                    <a:outerShdw blurRad="38100" dist="19050" dir="2700000" algn="tl" rotWithShape="0">
                      <a:schemeClr val="dk1">
                        <a:alpha val="40000"/>
                      </a:schemeClr>
                    </a:outerShdw>
                  </a:effectLst>
                </a:rPr>
                <a:t>(A: Fa la la la la…)</a:t>
              </a:r>
            </a:p>
          </p:txBody>
        </p:sp>
        <p:cxnSp>
          <p:nvCxnSpPr>
            <p:cNvPr id="42" name="Straight Arrow Connector 41">
              <a:extLst>
                <a:ext uri="{FF2B5EF4-FFF2-40B4-BE49-F238E27FC236}">
                  <a16:creationId xmlns:a16="http://schemas.microsoft.com/office/drawing/2014/main" id="{6CF23673-15B1-484D-B76F-614CBD6F4B17}"/>
                </a:ext>
              </a:extLst>
            </p:cNvPr>
            <p:cNvCxnSpPr>
              <a:stCxn id="37" idx="3"/>
              <a:endCxn id="38" idx="1"/>
            </p:cNvCxnSpPr>
            <p:nvPr/>
          </p:nvCxnSpPr>
          <p:spPr>
            <a:xfrm flipV="1">
              <a:off x="3121956" y="4920498"/>
              <a:ext cx="349294" cy="406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322DDE9-AE6A-453C-93FC-04C67DC650EF}"/>
                </a:ext>
              </a:extLst>
            </p:cNvPr>
            <p:cNvCxnSpPr>
              <a:stCxn id="37" idx="3"/>
              <a:endCxn id="39" idx="1"/>
            </p:cNvCxnSpPr>
            <p:nvPr/>
          </p:nvCxnSpPr>
          <p:spPr>
            <a:xfrm>
              <a:off x="3121956" y="5326948"/>
              <a:ext cx="3492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3216DE-9A80-480D-AB7A-12DA1F9A853A}"/>
                </a:ext>
              </a:extLst>
            </p:cNvPr>
            <p:cNvCxnSpPr>
              <a:stCxn id="37" idx="3"/>
              <a:endCxn id="40" idx="1"/>
            </p:cNvCxnSpPr>
            <p:nvPr/>
          </p:nvCxnSpPr>
          <p:spPr>
            <a:xfrm>
              <a:off x="3121956" y="5326948"/>
              <a:ext cx="349294" cy="406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9C852B6-E25A-434E-8A57-80249A2B3259}"/>
                </a:ext>
              </a:extLst>
            </p:cNvPr>
            <p:cNvCxnSpPr>
              <a:cxnSpLocks/>
              <a:stCxn id="38" idx="3"/>
              <a:endCxn id="58" idx="1"/>
            </p:cNvCxnSpPr>
            <p:nvPr/>
          </p:nvCxnSpPr>
          <p:spPr>
            <a:xfrm>
              <a:off x="7429385" y="4920498"/>
              <a:ext cx="12630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FC65A21-F406-4950-BD8A-645AAC3D5B2D}"/>
                </a:ext>
              </a:extLst>
            </p:cNvPr>
            <p:cNvCxnSpPr>
              <a:cxnSpLocks/>
              <a:stCxn id="39" idx="3"/>
              <a:endCxn id="61" idx="1"/>
            </p:cNvCxnSpPr>
            <p:nvPr/>
          </p:nvCxnSpPr>
          <p:spPr>
            <a:xfrm flipV="1">
              <a:off x="8456910" y="5320828"/>
              <a:ext cx="235557" cy="6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7F0AEF5-9B66-411F-BFF6-AE08DC37DD95}"/>
                </a:ext>
              </a:extLst>
            </p:cNvPr>
            <p:cNvCxnSpPr>
              <a:cxnSpLocks/>
              <a:stCxn id="40" idx="3"/>
              <a:endCxn id="63" idx="1"/>
            </p:cNvCxnSpPr>
            <p:nvPr/>
          </p:nvCxnSpPr>
          <p:spPr>
            <a:xfrm>
              <a:off x="7959979" y="5733398"/>
              <a:ext cx="7324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DAF89D74-CA13-4F4C-9525-049D75D189F2}"/>
                </a:ext>
              </a:extLst>
            </p:cNvPr>
            <p:cNvSpPr/>
            <p:nvPr/>
          </p:nvSpPr>
          <p:spPr>
            <a:xfrm>
              <a:off x="8692467" y="4735832"/>
              <a:ext cx="1487266" cy="369332"/>
            </a:xfrm>
            <a:prstGeom prst="rect">
              <a:avLst/>
            </a:prstGeom>
            <a:noFill/>
          </p:spPr>
          <p:txBody>
            <a:bodyPr wrap="square" lIns="91440" tIns="45720" rIns="91440" bIns="45720">
              <a:spAutoFit/>
            </a:bodyPr>
            <a:lstStyle/>
            <a:p>
              <a:r>
                <a:rPr lang="en-US">
                  <a:ln w="0"/>
                  <a:solidFill>
                    <a:schemeClr val="accent4"/>
                  </a:solidFill>
                  <a:effectLst>
                    <a:outerShdw blurRad="38100" dist="19050" dir="2700000" algn="tl" rotWithShape="0">
                      <a:schemeClr val="dk1">
                        <a:alpha val="40000"/>
                      </a:schemeClr>
                    </a:outerShdw>
                  </a:effectLst>
                </a:rPr>
                <a:t>0.93…</a:t>
              </a:r>
            </a:p>
          </p:txBody>
        </p:sp>
        <p:sp>
          <p:nvSpPr>
            <p:cNvPr id="61" name="Rectangle 60">
              <a:extLst>
                <a:ext uri="{FF2B5EF4-FFF2-40B4-BE49-F238E27FC236}">
                  <a16:creationId xmlns:a16="http://schemas.microsoft.com/office/drawing/2014/main" id="{2950E568-0D29-4043-8490-A83949586774}"/>
                </a:ext>
              </a:extLst>
            </p:cNvPr>
            <p:cNvSpPr/>
            <p:nvPr/>
          </p:nvSpPr>
          <p:spPr>
            <a:xfrm>
              <a:off x="8692467" y="5136162"/>
              <a:ext cx="1487266" cy="369332"/>
            </a:xfrm>
            <a:prstGeom prst="rect">
              <a:avLst/>
            </a:prstGeom>
            <a:noFill/>
          </p:spPr>
          <p:txBody>
            <a:bodyPr wrap="square" lIns="91440" tIns="45720" rIns="91440" bIns="45720">
              <a:spAutoFit/>
            </a:bodyPr>
            <a:lstStyle/>
            <a:p>
              <a:r>
                <a:rPr lang="en-US">
                  <a:ln w="0"/>
                  <a:effectLst>
                    <a:outerShdw blurRad="38100" dist="19050" dir="2700000" algn="tl" rotWithShape="0">
                      <a:schemeClr val="dk1">
                        <a:alpha val="40000"/>
                      </a:schemeClr>
                    </a:outerShdw>
                  </a:effectLst>
                </a:rPr>
                <a:t>0.45…</a:t>
              </a:r>
            </a:p>
          </p:txBody>
        </p:sp>
        <p:sp>
          <p:nvSpPr>
            <p:cNvPr id="63" name="Rectangle 62">
              <a:extLst>
                <a:ext uri="{FF2B5EF4-FFF2-40B4-BE49-F238E27FC236}">
                  <a16:creationId xmlns:a16="http://schemas.microsoft.com/office/drawing/2014/main" id="{75C90A6E-44CD-4B49-BB15-B487504B7A93}"/>
                </a:ext>
              </a:extLst>
            </p:cNvPr>
            <p:cNvSpPr/>
            <p:nvPr/>
          </p:nvSpPr>
          <p:spPr>
            <a:xfrm>
              <a:off x="8692467" y="5548732"/>
              <a:ext cx="1487266" cy="369332"/>
            </a:xfrm>
            <a:prstGeom prst="rect">
              <a:avLst/>
            </a:prstGeom>
            <a:noFill/>
          </p:spPr>
          <p:txBody>
            <a:bodyPr wrap="square" lIns="91440" tIns="45720" rIns="91440" bIns="45720">
              <a:spAutoFit/>
            </a:bodyPr>
            <a:lstStyle/>
            <a:p>
              <a:r>
                <a:rPr lang="en-US">
                  <a:ln w="0"/>
                  <a:effectLst>
                    <a:outerShdw blurRad="38100" dist="19050" dir="2700000" algn="tl" rotWithShape="0">
                      <a:schemeClr val="dk1">
                        <a:alpha val="40000"/>
                      </a:schemeClr>
                    </a:outerShdw>
                  </a:effectLst>
                </a:rPr>
                <a:t>-0.13…</a:t>
              </a:r>
            </a:p>
          </p:txBody>
        </p:sp>
      </p:grpSp>
    </p:spTree>
    <p:extLst>
      <p:ext uri="{BB962C8B-B14F-4D97-AF65-F5344CB8AC3E}">
        <p14:creationId xmlns:p14="http://schemas.microsoft.com/office/powerpoint/2010/main" val="3637039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85B89-A76B-4F9C-8A22-7D3A95F48CF5}"/>
              </a:ext>
            </a:extLst>
          </p:cNvPr>
          <p:cNvSpPr>
            <a:spLocks noGrp="1"/>
          </p:cNvSpPr>
          <p:nvPr>
            <p:ph type="title"/>
          </p:nvPr>
        </p:nvSpPr>
        <p:spPr/>
        <p:txBody>
          <a:bodyPr/>
          <a:lstStyle/>
          <a:p>
            <a:r>
              <a:rPr lang="en-US" sz="3200"/>
              <a:t>HOWTO: </a:t>
            </a:r>
            <a:r>
              <a:rPr lang="en-US"/>
              <a:t>Speech to text</a:t>
            </a:r>
          </a:p>
        </p:txBody>
      </p:sp>
      <p:sp>
        <p:nvSpPr>
          <p:cNvPr id="11" name="TextBox 10">
            <a:extLst>
              <a:ext uri="{FF2B5EF4-FFF2-40B4-BE49-F238E27FC236}">
                <a16:creationId xmlns:a16="http://schemas.microsoft.com/office/drawing/2014/main" id="{5C930F08-CD4C-4709-84A6-807248A74927}"/>
              </a:ext>
            </a:extLst>
          </p:cNvPr>
          <p:cNvSpPr txBox="1"/>
          <p:nvPr/>
        </p:nvSpPr>
        <p:spPr>
          <a:xfrm>
            <a:off x="393700" y="1689100"/>
            <a:ext cx="10464800" cy="477053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6C95EB"/>
                </a:solidFill>
                <a:effectLst/>
                <a:latin typeface="Consolas" panose="020B0609020204030204" pitchFamily="49" charset="0"/>
              </a:rPr>
              <a:t>def </a:t>
            </a:r>
            <a:r>
              <a:rPr kumimoji="0" lang="en-US" altLang="en-US" sz="1600" b="0" i="0" u="none" strike="noStrike" cap="none" normalizeH="0" baseline="0" err="1">
                <a:ln>
                  <a:noFill/>
                </a:ln>
                <a:solidFill>
                  <a:srgbClr val="39CC8F"/>
                </a:solidFill>
                <a:effectLst/>
                <a:latin typeface="Consolas" panose="020B0609020204030204" pitchFamily="49" charset="0"/>
              </a:rPr>
              <a:t>mic_to_text</a:t>
            </a:r>
            <a:r>
              <a:rPr kumimoji="0" lang="en-US" altLang="en-US" sz="1600" b="0" i="0" u="none" strike="noStrike" cap="none" normalizeH="0" baseline="0">
                <a:ln>
                  <a:noFill/>
                </a:ln>
                <a:solidFill>
                  <a:srgbClr val="BDBDBD"/>
                </a:solidFill>
                <a:effectLst/>
                <a:latin typeface="Consolas" panose="020B0609020204030204" pitchFamily="49" charset="0"/>
              </a:rPr>
              <a:t>() </a:t>
            </a:r>
            <a:r>
              <a:rPr kumimoji="0" lang="en-US" altLang="en-US" sz="1600" b="0" i="0" u="none" strike="noStrike" cap="none" normalizeH="0" baseline="0">
                <a:ln>
                  <a:noFill/>
                </a:ln>
                <a:solidFill>
                  <a:srgbClr val="D0D0D0"/>
                </a:solidFill>
                <a:effectLst/>
                <a:latin typeface="Consolas" panose="020B0609020204030204" pitchFamily="49" charset="0"/>
              </a:rPr>
              <a:t>-&gt; </a:t>
            </a:r>
            <a:r>
              <a:rPr kumimoji="0" lang="en-US" altLang="en-US" sz="1600" b="0" i="0" u="none" strike="noStrike" cap="none" normalizeH="0" baseline="0">
                <a:ln>
                  <a:noFill/>
                </a:ln>
                <a:solidFill>
                  <a:srgbClr val="8888C6"/>
                </a:solidFill>
                <a:effectLst/>
                <a:latin typeface="Consolas" panose="020B0609020204030204" pitchFamily="49" charset="0"/>
              </a:rPr>
              <a:t>str</a:t>
            </a:r>
            <a:r>
              <a:rPr kumimoji="0" lang="en-US" altLang="en-US" sz="1600" b="0" i="0" u="none" strike="noStrike" cap="none" normalizeH="0" baseline="0">
                <a:ln>
                  <a:noFill/>
                </a:ln>
                <a:solidFill>
                  <a:srgbClr val="BDBDBD"/>
                </a:solidFill>
                <a:effectLst/>
                <a:latin typeface="Consolas" panose="020B0609020204030204" pitchFamily="49" charset="0"/>
              </a:rPr>
              <a:t>:</a:t>
            </a:r>
            <a:br>
              <a:rPr kumimoji="0" lang="en-US" altLang="en-US" sz="1600" b="0" i="0" u="none" strike="noStrike" cap="none" normalizeH="0" baseline="0">
                <a:ln>
                  <a:noFill/>
                </a:ln>
                <a:solidFill>
                  <a:srgbClr val="BDBDBD"/>
                </a:solidFill>
                <a:effectLst/>
                <a:latin typeface="Consolas" panose="020B0609020204030204" pitchFamily="49" charset="0"/>
              </a:rPr>
            </a:br>
            <a:r>
              <a:rPr kumimoji="0" lang="en-US" altLang="en-US" sz="1600" b="0" i="0" u="none" strike="noStrike" cap="none" normalizeH="0" baseline="0">
                <a:ln>
                  <a:noFill/>
                </a:ln>
                <a:solidFill>
                  <a:srgbClr val="BDBDBD"/>
                </a:solidFill>
                <a:effectLst/>
                <a:latin typeface="Consolas" panose="020B0609020204030204" pitchFamily="49" charset="0"/>
              </a:rPr>
              <a:t>    </a:t>
            </a:r>
            <a:r>
              <a:rPr kumimoji="0" lang="en-US" altLang="en-US" sz="1600" b="0" i="0" u="none" strike="noStrike" cap="none" normalizeH="0" baseline="0" err="1">
                <a:ln>
                  <a:noFill/>
                </a:ln>
                <a:solidFill>
                  <a:srgbClr val="D0D0D0"/>
                </a:solidFill>
                <a:effectLst/>
                <a:latin typeface="Consolas" panose="020B0609020204030204" pitchFamily="49" charset="0"/>
              </a:rPr>
              <a:t>result_text</a:t>
            </a:r>
            <a:r>
              <a:rPr kumimoji="0" lang="en-US" altLang="en-US" sz="1600" b="0" i="0" u="none" strike="noStrike" cap="none" normalizeH="0" baseline="0">
                <a:ln>
                  <a:noFill/>
                </a:ln>
                <a:solidFill>
                  <a:srgbClr val="D0D0D0"/>
                </a:solidFill>
                <a:effectLst/>
                <a:latin typeface="Consolas" panose="020B0609020204030204" pitchFamily="49" charset="0"/>
              </a:rPr>
              <a:t> </a:t>
            </a:r>
            <a:r>
              <a:rPr kumimoji="0" lang="en-US" altLang="en-US" sz="1600" b="0" i="0" u="none" strike="noStrike" cap="none" normalizeH="0" baseline="0">
                <a:ln>
                  <a:noFill/>
                </a:ln>
                <a:solidFill>
                  <a:srgbClr val="BDBDBD"/>
                </a:solidFill>
                <a:effectLst/>
                <a:latin typeface="Consolas" panose="020B0609020204030204" pitchFamily="49" charset="0"/>
              </a:rPr>
              <a:t>= </a:t>
            </a:r>
            <a:r>
              <a:rPr kumimoji="0" lang="en-US" altLang="en-US" sz="1600" b="0" i="0" u="none" strike="noStrike" cap="none" normalizeH="0" baseline="0">
                <a:ln>
                  <a:noFill/>
                </a:ln>
                <a:solidFill>
                  <a:srgbClr val="6C95EB"/>
                </a:solidFill>
                <a:effectLst/>
                <a:latin typeface="Consolas" panose="020B0609020204030204" pitchFamily="49" charset="0"/>
              </a:rPr>
              <a:t>None</a:t>
            </a:r>
            <a:br>
              <a:rPr kumimoji="0" lang="en-US" altLang="en-US" sz="1600" b="0" i="0" u="none" strike="noStrike" cap="none" normalizeH="0" baseline="0">
                <a:ln>
                  <a:noFill/>
                </a:ln>
                <a:solidFill>
                  <a:srgbClr val="6C95EB"/>
                </a:solidFill>
                <a:effectLst/>
                <a:latin typeface="Consolas" panose="020B0609020204030204" pitchFamily="49" charset="0"/>
              </a:rPr>
            </a:br>
            <a:br>
              <a:rPr kumimoji="0" lang="en-US" altLang="en-US" sz="1600" b="0" i="0" u="none" strike="noStrike" cap="none" normalizeH="0" baseline="0">
                <a:ln>
                  <a:noFill/>
                </a:ln>
                <a:solidFill>
                  <a:srgbClr val="6C95EB"/>
                </a:solidFill>
                <a:effectLst/>
                <a:latin typeface="Consolas" panose="020B0609020204030204" pitchFamily="49" charset="0"/>
              </a:rPr>
            </a:br>
            <a:r>
              <a:rPr kumimoji="0" lang="en-US" altLang="en-US" sz="1600" b="0" i="0" u="none" strike="noStrike" cap="none" normalizeH="0" baseline="0">
                <a:ln>
                  <a:noFill/>
                </a:ln>
                <a:solidFill>
                  <a:srgbClr val="6C95EB"/>
                </a:solidFill>
                <a:effectLst/>
                <a:latin typeface="Consolas" panose="020B0609020204030204" pitchFamily="49" charset="0"/>
              </a:rPr>
              <a:t>    def </a:t>
            </a:r>
            <a:r>
              <a:rPr kumimoji="0" lang="en-US" altLang="en-US" sz="1600" b="0" i="0" u="none" strike="noStrike" cap="none" normalizeH="0" baseline="0" err="1">
                <a:ln>
                  <a:noFill/>
                </a:ln>
                <a:solidFill>
                  <a:srgbClr val="39CC8F"/>
                </a:solidFill>
                <a:effectLst/>
                <a:latin typeface="Consolas" panose="020B0609020204030204" pitchFamily="49" charset="0"/>
              </a:rPr>
              <a:t>cb_recognized</a:t>
            </a:r>
            <a:r>
              <a:rPr kumimoji="0" lang="en-US" altLang="en-US" sz="1600" b="0" i="0" u="none" strike="noStrike" cap="none" normalizeH="0" baseline="0">
                <a:ln>
                  <a:noFill/>
                </a:ln>
                <a:solidFill>
                  <a:srgbClr val="BDBDBD"/>
                </a:solidFill>
                <a:effectLst/>
                <a:latin typeface="Consolas" panose="020B0609020204030204" pitchFamily="49" charset="0"/>
              </a:rPr>
              <a:t>(</a:t>
            </a:r>
            <a:r>
              <a:rPr kumimoji="0" lang="en-US" altLang="en-US" sz="1600" b="0" i="0" u="none" strike="noStrike" cap="none" normalizeH="0" baseline="0" err="1">
                <a:ln>
                  <a:noFill/>
                </a:ln>
                <a:solidFill>
                  <a:srgbClr val="BDBDBD"/>
                </a:solidFill>
                <a:effectLst/>
                <a:latin typeface="Consolas" panose="020B0609020204030204" pitchFamily="49" charset="0"/>
              </a:rPr>
              <a:t>evt</a:t>
            </a:r>
            <a:r>
              <a:rPr kumimoji="0" lang="en-US" altLang="en-US" sz="1600" b="0" i="0" u="none" strike="noStrike" cap="none" normalizeH="0" baseline="0">
                <a:ln>
                  <a:noFill/>
                </a:ln>
                <a:solidFill>
                  <a:srgbClr val="BDBDBD"/>
                </a:solidFill>
                <a:effectLst/>
                <a:latin typeface="Consolas" panose="020B0609020204030204" pitchFamily="49" charset="0"/>
              </a:rPr>
              <a:t>: </a:t>
            </a:r>
            <a:r>
              <a:rPr kumimoji="0" lang="en-US" altLang="en-US" sz="1600" b="0" i="0" u="none" strike="noStrike" cap="none" normalizeH="0" baseline="0" err="1">
                <a:ln>
                  <a:noFill/>
                </a:ln>
                <a:solidFill>
                  <a:srgbClr val="BDBDBD"/>
                </a:solidFill>
                <a:effectLst/>
                <a:latin typeface="Consolas" panose="020B0609020204030204" pitchFamily="49" charset="0"/>
              </a:rPr>
              <a:t>speechsdk.SpeechRecognitionEventArgs</a:t>
            </a:r>
            <a:r>
              <a:rPr kumimoji="0" lang="en-US" altLang="en-US" sz="1600" b="0" i="0" u="none" strike="noStrike" cap="none" normalizeH="0" baseline="0">
                <a:ln>
                  <a:noFill/>
                </a:ln>
                <a:solidFill>
                  <a:srgbClr val="BDBDBD"/>
                </a:solidFill>
                <a:effectLst/>
                <a:latin typeface="Consolas" panose="020B0609020204030204" pitchFamily="49" charset="0"/>
              </a:rPr>
              <a:t>):</a:t>
            </a:r>
            <a:br>
              <a:rPr kumimoji="0" lang="en-US" altLang="en-US" sz="1600" b="0" i="0" u="none" strike="noStrike" cap="none" normalizeH="0" baseline="0">
                <a:ln>
                  <a:noFill/>
                </a:ln>
                <a:solidFill>
                  <a:srgbClr val="BDBDBD"/>
                </a:solidFill>
                <a:effectLst/>
                <a:latin typeface="Consolas" panose="020B0609020204030204" pitchFamily="49" charset="0"/>
              </a:rPr>
            </a:br>
            <a:r>
              <a:rPr kumimoji="0" lang="en-US" altLang="en-US" sz="1600" b="0" i="0" u="none" strike="noStrike" cap="none" normalizeH="0" baseline="0">
                <a:ln>
                  <a:noFill/>
                </a:ln>
                <a:solidFill>
                  <a:srgbClr val="BDBDBD"/>
                </a:solidFill>
                <a:effectLst/>
                <a:latin typeface="Consolas" panose="020B0609020204030204" pitchFamily="49" charset="0"/>
              </a:rPr>
              <a:t>        </a:t>
            </a:r>
            <a:r>
              <a:rPr kumimoji="0" lang="en-US" altLang="en-US" sz="1600" b="0" i="0" u="none" strike="noStrike" cap="none" normalizeH="0" baseline="0">
                <a:ln>
                  <a:noFill/>
                </a:ln>
                <a:solidFill>
                  <a:srgbClr val="6C95EB"/>
                </a:solidFill>
                <a:effectLst/>
                <a:latin typeface="Consolas" panose="020B0609020204030204" pitchFamily="49" charset="0"/>
              </a:rPr>
              <a:t>nonlocal </a:t>
            </a:r>
            <a:r>
              <a:rPr kumimoji="0" lang="en-US" altLang="en-US" sz="1600" b="0" i="0" u="none" strike="noStrike" cap="none" normalizeH="0" baseline="0" err="1">
                <a:ln>
                  <a:noFill/>
                </a:ln>
                <a:solidFill>
                  <a:srgbClr val="D0D0D0"/>
                </a:solidFill>
                <a:effectLst/>
                <a:latin typeface="Consolas" panose="020B0609020204030204" pitchFamily="49" charset="0"/>
              </a:rPr>
              <a:t>result_text</a:t>
            </a:r>
            <a:br>
              <a:rPr kumimoji="0" lang="en-US" altLang="en-US" sz="1600" b="0" i="0" u="none" strike="noStrike" cap="none" normalizeH="0" baseline="0">
                <a:ln>
                  <a:noFill/>
                </a:ln>
                <a:solidFill>
                  <a:srgbClr val="D0D0D0"/>
                </a:solidFill>
                <a:effectLst/>
                <a:latin typeface="Consolas" panose="020B0609020204030204" pitchFamily="49" charset="0"/>
              </a:rPr>
            </a:br>
            <a:r>
              <a:rPr kumimoji="0" lang="en-US" altLang="en-US" sz="1600" b="0" i="0" u="none" strike="noStrike" cap="none" normalizeH="0" baseline="0">
                <a:ln>
                  <a:noFill/>
                </a:ln>
                <a:solidFill>
                  <a:srgbClr val="D0D0D0"/>
                </a:solidFill>
                <a:effectLst/>
                <a:latin typeface="Consolas" panose="020B0609020204030204" pitchFamily="49" charset="0"/>
              </a:rPr>
              <a:t>        </a:t>
            </a:r>
            <a:r>
              <a:rPr kumimoji="0" lang="en-US" altLang="en-US" sz="1600" b="0" i="0" u="none" strike="noStrike" cap="none" normalizeH="0" baseline="0">
                <a:ln>
                  <a:noFill/>
                </a:ln>
                <a:solidFill>
                  <a:srgbClr val="6C95EB"/>
                </a:solidFill>
                <a:effectLst/>
                <a:latin typeface="Consolas" panose="020B0609020204030204" pitchFamily="49" charset="0"/>
              </a:rPr>
              <a:t>if not </a:t>
            </a:r>
            <a:r>
              <a:rPr kumimoji="0" lang="en-US" altLang="en-US" sz="1600" b="0" i="0" u="none" strike="noStrike" cap="none" normalizeH="0" baseline="0" err="1">
                <a:ln>
                  <a:noFill/>
                </a:ln>
                <a:solidFill>
                  <a:srgbClr val="D0D0D0"/>
                </a:solidFill>
                <a:effectLst/>
                <a:latin typeface="Consolas" panose="020B0609020204030204" pitchFamily="49" charset="0"/>
              </a:rPr>
              <a:t>result_text</a:t>
            </a:r>
            <a:r>
              <a:rPr kumimoji="0" lang="en-US" altLang="en-US" sz="1600" b="0" i="0" u="none" strike="noStrike" cap="none" normalizeH="0" baseline="0">
                <a:ln>
                  <a:noFill/>
                </a:ln>
                <a:solidFill>
                  <a:srgbClr val="D0D0D0"/>
                </a:solidFill>
                <a:effectLst/>
                <a:latin typeface="Consolas" panose="020B0609020204030204" pitchFamily="49" charset="0"/>
              </a:rPr>
              <a:t> </a:t>
            </a:r>
            <a:r>
              <a:rPr kumimoji="0" lang="en-US" altLang="en-US" sz="1600" b="0" i="0" u="none" strike="noStrike" cap="none" normalizeH="0" baseline="0">
                <a:ln>
                  <a:noFill/>
                </a:ln>
                <a:solidFill>
                  <a:srgbClr val="6C95EB"/>
                </a:solidFill>
                <a:effectLst/>
                <a:latin typeface="Consolas" panose="020B0609020204030204" pitchFamily="49" charset="0"/>
              </a:rPr>
              <a:t>and </a:t>
            </a:r>
            <a:r>
              <a:rPr kumimoji="0" lang="en-US" altLang="en-US" sz="1600" b="0" i="0" u="none" strike="noStrike" cap="none" normalizeH="0" baseline="0" err="1">
                <a:ln>
                  <a:noFill/>
                </a:ln>
                <a:solidFill>
                  <a:srgbClr val="8888C6"/>
                </a:solidFill>
                <a:effectLst/>
                <a:latin typeface="Consolas" panose="020B0609020204030204" pitchFamily="49" charset="0"/>
              </a:rPr>
              <a:t>len</a:t>
            </a:r>
            <a:r>
              <a:rPr kumimoji="0" lang="en-US" altLang="en-US" sz="1600" b="0" i="0" u="none" strike="noStrike" cap="none" normalizeH="0" baseline="0">
                <a:ln>
                  <a:noFill/>
                </a:ln>
                <a:solidFill>
                  <a:srgbClr val="BDBDBD"/>
                </a:solidFill>
                <a:effectLst/>
                <a:latin typeface="Consolas" panose="020B0609020204030204" pitchFamily="49" charset="0"/>
              </a:rPr>
              <a:t>(</a:t>
            </a:r>
            <a:r>
              <a:rPr kumimoji="0" lang="en-US" altLang="en-US" sz="1600" b="0" i="0" u="none" strike="noStrike" cap="none" normalizeH="0" baseline="0" err="1">
                <a:ln>
                  <a:noFill/>
                </a:ln>
                <a:solidFill>
                  <a:srgbClr val="BDBDBD"/>
                </a:solidFill>
                <a:effectLst/>
                <a:latin typeface="Consolas" panose="020B0609020204030204" pitchFamily="49" charset="0"/>
              </a:rPr>
              <a:t>evt.</a:t>
            </a:r>
            <a:r>
              <a:rPr kumimoji="0" lang="en-US" altLang="en-US" sz="1600" b="0" i="0" u="none" strike="noStrike" cap="none" normalizeH="0" baseline="0" err="1">
                <a:ln>
                  <a:noFill/>
                </a:ln>
                <a:solidFill>
                  <a:srgbClr val="D0D0D0"/>
                </a:solidFill>
                <a:effectLst/>
                <a:latin typeface="Consolas" panose="020B0609020204030204" pitchFamily="49" charset="0"/>
              </a:rPr>
              <a:t>result</a:t>
            </a:r>
            <a:r>
              <a:rPr kumimoji="0" lang="en-US" altLang="en-US" sz="1600" b="0" i="0" u="none" strike="noStrike" cap="none" normalizeH="0" baseline="0" err="1">
                <a:ln>
                  <a:noFill/>
                </a:ln>
                <a:solidFill>
                  <a:srgbClr val="BDBDBD"/>
                </a:solidFill>
                <a:effectLst/>
                <a:latin typeface="Consolas" panose="020B0609020204030204" pitchFamily="49" charset="0"/>
              </a:rPr>
              <a:t>.</a:t>
            </a:r>
            <a:r>
              <a:rPr kumimoji="0" lang="en-US" altLang="en-US" sz="1600" b="0" i="0" u="none" strike="noStrike" cap="none" normalizeH="0" baseline="0" err="1">
                <a:ln>
                  <a:noFill/>
                </a:ln>
                <a:solidFill>
                  <a:srgbClr val="D0D0D0"/>
                </a:solidFill>
                <a:effectLst/>
                <a:latin typeface="Consolas" panose="020B0609020204030204" pitchFamily="49" charset="0"/>
              </a:rPr>
              <a:t>text</a:t>
            </a:r>
            <a:r>
              <a:rPr kumimoji="0" lang="en-US" altLang="en-US" sz="1600" b="0" i="0" u="none" strike="noStrike" cap="none" normalizeH="0" baseline="0">
                <a:ln>
                  <a:noFill/>
                </a:ln>
                <a:solidFill>
                  <a:srgbClr val="BDBDBD"/>
                </a:solidFill>
                <a:effectLst/>
                <a:latin typeface="Consolas" panose="020B0609020204030204" pitchFamily="49" charset="0"/>
              </a:rPr>
              <a:t>) &gt; </a:t>
            </a:r>
            <a:r>
              <a:rPr kumimoji="0" lang="en-US" altLang="en-US" sz="1600" b="0" i="0" u="none" strike="noStrike" cap="none" normalizeH="0" baseline="0">
                <a:ln>
                  <a:noFill/>
                </a:ln>
                <a:solidFill>
                  <a:srgbClr val="ED94C0"/>
                </a:solidFill>
                <a:effectLst/>
                <a:latin typeface="Consolas" panose="020B0609020204030204" pitchFamily="49" charset="0"/>
              </a:rPr>
              <a:t>0</a:t>
            </a:r>
            <a:r>
              <a:rPr kumimoji="0" lang="en-US" altLang="en-US" sz="1600" b="0" i="0" u="none" strike="noStrike" cap="none" normalizeH="0" baseline="0">
                <a:ln>
                  <a:noFill/>
                </a:ln>
                <a:solidFill>
                  <a:srgbClr val="BDBDBD"/>
                </a:solidFill>
                <a:effectLst/>
                <a:latin typeface="Consolas" panose="020B0609020204030204" pitchFamily="49" charset="0"/>
              </a:rPr>
              <a:t>:</a:t>
            </a:r>
            <a:br>
              <a:rPr kumimoji="0" lang="en-US" altLang="en-US" sz="1600" b="0" i="0" u="none" strike="noStrike" cap="none" normalizeH="0" baseline="0">
                <a:ln>
                  <a:noFill/>
                </a:ln>
                <a:solidFill>
                  <a:srgbClr val="BDBDBD"/>
                </a:solidFill>
                <a:effectLst/>
                <a:latin typeface="Consolas" panose="020B0609020204030204" pitchFamily="49" charset="0"/>
              </a:rPr>
            </a:br>
            <a:r>
              <a:rPr kumimoji="0" lang="en-US" altLang="en-US" sz="1600" b="0" i="0" u="none" strike="noStrike" cap="none" normalizeH="0" baseline="0">
                <a:ln>
                  <a:noFill/>
                </a:ln>
                <a:solidFill>
                  <a:srgbClr val="BDBDBD"/>
                </a:solidFill>
                <a:effectLst/>
                <a:latin typeface="Consolas" panose="020B0609020204030204" pitchFamily="49" charset="0"/>
              </a:rPr>
              <a:t>            </a:t>
            </a:r>
            <a:r>
              <a:rPr kumimoji="0" lang="en-US" altLang="en-US" sz="1600" b="0" i="0" u="none" strike="noStrike" cap="none" normalizeH="0" baseline="0" err="1">
                <a:ln>
                  <a:noFill/>
                </a:ln>
                <a:solidFill>
                  <a:srgbClr val="D0D0D0"/>
                </a:solidFill>
                <a:effectLst/>
                <a:latin typeface="Consolas" panose="020B0609020204030204" pitchFamily="49" charset="0"/>
              </a:rPr>
              <a:t>result_text</a:t>
            </a:r>
            <a:r>
              <a:rPr kumimoji="0" lang="en-US" altLang="en-US" sz="1600" b="0" i="0" u="none" strike="noStrike" cap="none" normalizeH="0" baseline="0">
                <a:ln>
                  <a:noFill/>
                </a:ln>
                <a:solidFill>
                  <a:srgbClr val="D0D0D0"/>
                </a:solidFill>
                <a:effectLst/>
                <a:latin typeface="Consolas" panose="020B0609020204030204" pitchFamily="49" charset="0"/>
              </a:rPr>
              <a:t> </a:t>
            </a:r>
            <a:r>
              <a:rPr kumimoji="0" lang="en-US" altLang="en-US" sz="1600" b="0" i="0" u="none" strike="noStrike" cap="none" normalizeH="0" baseline="0">
                <a:ln>
                  <a:noFill/>
                </a:ln>
                <a:solidFill>
                  <a:srgbClr val="BDBDBD"/>
                </a:solidFill>
                <a:effectLst/>
                <a:latin typeface="Consolas" panose="020B0609020204030204" pitchFamily="49" charset="0"/>
              </a:rPr>
              <a:t>= </a:t>
            </a:r>
            <a:r>
              <a:rPr kumimoji="0" lang="en-US" altLang="en-US" sz="1600" b="0" i="0" u="none" strike="noStrike" cap="none" normalizeH="0" baseline="0" err="1">
                <a:ln>
                  <a:noFill/>
                </a:ln>
                <a:solidFill>
                  <a:srgbClr val="BDBDBD"/>
                </a:solidFill>
                <a:effectLst/>
                <a:latin typeface="Consolas" panose="020B0609020204030204" pitchFamily="49" charset="0"/>
              </a:rPr>
              <a:t>evt.</a:t>
            </a:r>
            <a:r>
              <a:rPr kumimoji="0" lang="en-US" altLang="en-US" sz="1600" b="0" i="0" u="none" strike="noStrike" cap="none" normalizeH="0" baseline="0" err="1">
                <a:ln>
                  <a:noFill/>
                </a:ln>
                <a:solidFill>
                  <a:srgbClr val="D0D0D0"/>
                </a:solidFill>
                <a:effectLst/>
                <a:latin typeface="Consolas" panose="020B0609020204030204" pitchFamily="49" charset="0"/>
              </a:rPr>
              <a:t>result</a:t>
            </a:r>
            <a:r>
              <a:rPr kumimoji="0" lang="en-US" altLang="en-US" sz="1600" b="0" i="0" u="none" strike="noStrike" cap="none" normalizeH="0" baseline="0" err="1">
                <a:ln>
                  <a:noFill/>
                </a:ln>
                <a:solidFill>
                  <a:srgbClr val="BDBDBD"/>
                </a:solidFill>
                <a:effectLst/>
                <a:latin typeface="Consolas" panose="020B0609020204030204" pitchFamily="49" charset="0"/>
              </a:rPr>
              <a:t>.</a:t>
            </a:r>
            <a:r>
              <a:rPr kumimoji="0" lang="en-US" altLang="en-US" sz="1600" b="0" i="0" u="none" strike="noStrike" cap="none" normalizeH="0" baseline="0" err="1">
                <a:ln>
                  <a:noFill/>
                </a:ln>
                <a:solidFill>
                  <a:srgbClr val="D0D0D0"/>
                </a:solidFill>
                <a:effectLst/>
                <a:latin typeface="Consolas" panose="020B0609020204030204" pitchFamily="49" charset="0"/>
              </a:rPr>
              <a:t>text</a:t>
            </a:r>
            <a:br>
              <a:rPr kumimoji="0" lang="en-US" altLang="en-US" sz="1600" b="0" i="0" u="none" strike="noStrike" cap="none" normalizeH="0" baseline="0">
                <a:ln>
                  <a:noFill/>
                </a:ln>
                <a:solidFill>
                  <a:srgbClr val="D0D0D0"/>
                </a:solidFill>
                <a:effectLst/>
                <a:latin typeface="Consolas" panose="020B0609020204030204" pitchFamily="49" charset="0"/>
              </a:rPr>
            </a:br>
            <a:br>
              <a:rPr kumimoji="0" lang="en-US" altLang="en-US" sz="1600" b="0" i="0" u="none" strike="noStrike" cap="none" normalizeH="0" baseline="0">
                <a:ln>
                  <a:noFill/>
                </a:ln>
                <a:solidFill>
                  <a:srgbClr val="D0D0D0"/>
                </a:solidFill>
                <a:effectLst/>
                <a:latin typeface="Consolas" panose="020B0609020204030204" pitchFamily="49" charset="0"/>
              </a:rPr>
            </a:br>
            <a:r>
              <a:rPr kumimoji="0" lang="en-US" altLang="en-US" sz="1600" b="0" i="0" u="none" strike="noStrike" cap="none" normalizeH="0" baseline="0">
                <a:ln>
                  <a:noFill/>
                </a:ln>
                <a:solidFill>
                  <a:srgbClr val="D0D0D0"/>
                </a:solidFill>
                <a:effectLst/>
                <a:latin typeface="Consolas" panose="020B0609020204030204" pitchFamily="49" charset="0"/>
              </a:rPr>
              <a:t>    </a:t>
            </a:r>
            <a:r>
              <a:rPr kumimoji="0" lang="en-US" altLang="en-US" sz="1600" b="0" i="0" u="none" strike="noStrike" cap="none" normalizeH="0" baseline="0" err="1">
                <a:ln>
                  <a:noFill/>
                </a:ln>
                <a:solidFill>
                  <a:srgbClr val="D0D0D0"/>
                </a:solidFill>
                <a:effectLst/>
                <a:latin typeface="Consolas" panose="020B0609020204030204" pitchFamily="49" charset="0"/>
              </a:rPr>
              <a:t>speech_recognizer</a:t>
            </a:r>
            <a:r>
              <a:rPr kumimoji="0" lang="en-US" altLang="en-US" sz="1600" b="0" i="0" u="none" strike="noStrike" cap="none" normalizeH="0" baseline="0" err="1">
                <a:ln>
                  <a:noFill/>
                </a:ln>
                <a:solidFill>
                  <a:srgbClr val="BDBDBD"/>
                </a:solidFill>
                <a:effectLst/>
                <a:latin typeface="Consolas" panose="020B0609020204030204" pitchFamily="49" charset="0"/>
              </a:rPr>
              <a:t>.</a:t>
            </a:r>
            <a:r>
              <a:rPr kumimoji="0" lang="en-US" altLang="en-US" sz="1600" b="0" i="0" u="none" strike="noStrike" cap="none" normalizeH="0" baseline="0" err="1">
                <a:ln>
                  <a:noFill/>
                </a:ln>
                <a:solidFill>
                  <a:srgbClr val="D0D0D0"/>
                </a:solidFill>
                <a:effectLst/>
                <a:latin typeface="Consolas" panose="020B0609020204030204" pitchFamily="49" charset="0"/>
              </a:rPr>
              <a:t>recognized</a:t>
            </a:r>
            <a:r>
              <a:rPr kumimoji="0" lang="en-US" altLang="en-US" sz="1600" b="0" i="0" u="none" strike="noStrike" cap="none" normalizeH="0" baseline="0" err="1">
                <a:ln>
                  <a:noFill/>
                </a:ln>
                <a:solidFill>
                  <a:srgbClr val="BDBDBD"/>
                </a:solidFill>
                <a:effectLst/>
                <a:latin typeface="Consolas" panose="020B0609020204030204" pitchFamily="49" charset="0"/>
              </a:rPr>
              <a:t>.</a:t>
            </a:r>
            <a:r>
              <a:rPr kumimoji="0" lang="en-US" altLang="en-US" sz="1600" b="0" i="0" u="none" strike="noStrike" cap="none" normalizeH="0" baseline="0" err="1">
                <a:ln>
                  <a:noFill/>
                </a:ln>
                <a:solidFill>
                  <a:srgbClr val="39CC8F"/>
                </a:solidFill>
                <a:effectLst/>
                <a:latin typeface="Consolas" panose="020B0609020204030204" pitchFamily="49" charset="0"/>
              </a:rPr>
              <a:t>connect</a:t>
            </a:r>
            <a:r>
              <a:rPr kumimoji="0" lang="en-US" altLang="en-US" sz="1600" b="0" i="0" u="none" strike="noStrike" cap="none" normalizeH="0" baseline="0">
                <a:ln>
                  <a:noFill/>
                </a:ln>
                <a:solidFill>
                  <a:srgbClr val="BDBDBD"/>
                </a:solidFill>
                <a:effectLst/>
                <a:latin typeface="Consolas" panose="020B0609020204030204" pitchFamily="49" charset="0"/>
              </a:rPr>
              <a:t>(</a:t>
            </a:r>
            <a:r>
              <a:rPr kumimoji="0" lang="en-US" altLang="en-US" sz="1600" b="0" i="0" u="none" strike="noStrike" cap="none" normalizeH="0" baseline="0" err="1">
                <a:ln>
                  <a:noFill/>
                </a:ln>
                <a:solidFill>
                  <a:srgbClr val="D0D0D0"/>
                </a:solidFill>
                <a:effectLst/>
                <a:latin typeface="Consolas" panose="020B0609020204030204" pitchFamily="49" charset="0"/>
              </a:rPr>
              <a:t>cb_recognized</a:t>
            </a:r>
            <a:r>
              <a:rPr kumimoji="0" lang="en-US" altLang="en-US" sz="1600" b="0" i="0" u="none" strike="noStrike" cap="none" normalizeH="0" baseline="0">
                <a:ln>
                  <a:noFill/>
                </a:ln>
                <a:solidFill>
                  <a:srgbClr val="BDBDBD"/>
                </a:solidFill>
                <a:effectLst/>
                <a:latin typeface="Consolas" panose="020B0609020204030204" pitchFamily="49" charset="0"/>
              </a:rPr>
              <a:t>)</a:t>
            </a:r>
            <a:br>
              <a:rPr kumimoji="0" lang="en-US" altLang="en-US" sz="1600" b="0" i="0" u="none" strike="noStrike" cap="none" normalizeH="0" baseline="0">
                <a:ln>
                  <a:noFill/>
                </a:ln>
                <a:solidFill>
                  <a:srgbClr val="BDBDBD"/>
                </a:solidFill>
                <a:effectLst/>
                <a:latin typeface="Consolas" panose="020B0609020204030204" pitchFamily="49" charset="0"/>
              </a:rPr>
            </a:br>
            <a:r>
              <a:rPr kumimoji="0" lang="en-US" altLang="en-US" sz="1600" b="0" i="0" u="none" strike="noStrike" cap="none" normalizeH="0" baseline="0">
                <a:ln>
                  <a:noFill/>
                </a:ln>
                <a:solidFill>
                  <a:srgbClr val="BDBDBD"/>
                </a:solidFill>
                <a:effectLst/>
                <a:latin typeface="Consolas" panose="020B0609020204030204" pitchFamily="49" charset="0"/>
              </a:rPr>
              <a:t>    </a:t>
            </a:r>
            <a:r>
              <a:rPr kumimoji="0" lang="en-US" altLang="en-US" sz="1600" b="0" i="0" u="none" strike="noStrike" cap="none" normalizeH="0" baseline="0" err="1">
                <a:ln>
                  <a:noFill/>
                </a:ln>
                <a:solidFill>
                  <a:srgbClr val="D0D0D0"/>
                </a:solidFill>
                <a:effectLst/>
                <a:latin typeface="Consolas" panose="020B0609020204030204" pitchFamily="49" charset="0"/>
              </a:rPr>
              <a:t>speech_recognizer</a:t>
            </a:r>
            <a:r>
              <a:rPr kumimoji="0" lang="en-US" altLang="en-US" sz="1600" b="0" i="0" u="none" strike="noStrike" cap="none" normalizeH="0" baseline="0" err="1">
                <a:ln>
                  <a:noFill/>
                </a:ln>
                <a:solidFill>
                  <a:srgbClr val="BDBDBD"/>
                </a:solidFill>
                <a:effectLst/>
                <a:latin typeface="Consolas" panose="020B0609020204030204" pitchFamily="49" charset="0"/>
              </a:rPr>
              <a:t>.</a:t>
            </a:r>
            <a:r>
              <a:rPr kumimoji="0" lang="en-US" altLang="en-US" sz="1600" b="0" i="0" u="none" strike="noStrike" cap="none" normalizeH="0" baseline="0" err="1">
                <a:ln>
                  <a:noFill/>
                </a:ln>
                <a:solidFill>
                  <a:srgbClr val="39CC8F"/>
                </a:solidFill>
                <a:effectLst/>
                <a:latin typeface="Consolas" panose="020B0609020204030204" pitchFamily="49" charset="0"/>
              </a:rPr>
              <a:t>start_continuous_recognition</a:t>
            </a:r>
            <a:r>
              <a:rPr kumimoji="0" lang="en-US" altLang="en-US" sz="1600" b="0" i="0" u="none" strike="noStrike" cap="none" normalizeH="0" baseline="0">
                <a:ln>
                  <a:noFill/>
                </a:ln>
                <a:solidFill>
                  <a:srgbClr val="BDBDBD"/>
                </a:solidFill>
                <a:effectLst/>
                <a:latin typeface="Consolas" panose="020B0609020204030204" pitchFamily="49" charset="0"/>
              </a:rPr>
              <a:t>()</a:t>
            </a:r>
            <a:br>
              <a:rPr kumimoji="0" lang="en-US" altLang="en-US" sz="1600" b="0" i="0" u="none" strike="noStrike" cap="none" normalizeH="0" baseline="0">
                <a:ln>
                  <a:noFill/>
                </a:ln>
                <a:solidFill>
                  <a:srgbClr val="BDBDBD"/>
                </a:solidFill>
                <a:effectLst/>
                <a:latin typeface="Consolas" panose="020B0609020204030204" pitchFamily="49" charset="0"/>
              </a:rPr>
            </a:br>
            <a:r>
              <a:rPr kumimoji="0" lang="en-US" altLang="en-US" sz="1600" b="0" i="0" u="none" strike="noStrike" cap="none" normalizeH="0" baseline="0">
                <a:ln>
                  <a:noFill/>
                </a:ln>
                <a:solidFill>
                  <a:srgbClr val="BDBDBD"/>
                </a:solidFill>
                <a:effectLst/>
                <a:latin typeface="Consolas" panose="020B0609020204030204" pitchFamily="49" charset="0"/>
              </a:rPr>
              <a:t>    </a:t>
            </a:r>
            <a:r>
              <a:rPr kumimoji="0" lang="en-US" altLang="en-US" sz="1600" b="0" i="0" u="none" strike="noStrike" cap="none" normalizeH="0" baseline="0">
                <a:ln>
                  <a:noFill/>
                </a:ln>
                <a:solidFill>
                  <a:srgbClr val="D0D0D0"/>
                </a:solidFill>
                <a:effectLst/>
                <a:latin typeface="Consolas" panose="020B0609020204030204" pitchFamily="49" charset="0"/>
              </a:rPr>
              <a:t>cli_ui</a:t>
            </a:r>
            <a:r>
              <a:rPr kumimoji="0" lang="en-US" altLang="en-US" sz="1600" b="0" i="0" u="none" strike="noStrike" cap="none" normalizeH="0" baseline="0">
                <a:ln>
                  <a:noFill/>
                </a:ln>
                <a:solidFill>
                  <a:srgbClr val="BDBDBD"/>
                </a:solidFill>
                <a:effectLst/>
                <a:latin typeface="Consolas" panose="020B0609020204030204" pitchFamily="49" charset="0"/>
              </a:rPr>
              <a:t>.</a:t>
            </a:r>
            <a:r>
              <a:rPr kumimoji="0" lang="en-US" altLang="en-US" sz="1600" b="0" i="0" u="none" strike="noStrike" cap="none" normalizeH="0" baseline="0">
                <a:ln>
                  <a:noFill/>
                </a:ln>
                <a:solidFill>
                  <a:srgbClr val="39CC8F"/>
                </a:solidFill>
                <a:effectLst/>
                <a:latin typeface="Consolas" panose="020B0609020204030204" pitchFamily="49" charset="0"/>
              </a:rPr>
              <a:t>info_1</a:t>
            </a:r>
            <a:r>
              <a:rPr kumimoji="0" lang="en-US" altLang="en-US" sz="1600" b="0" i="0" u="none" strike="noStrike" cap="none" normalizeH="0" baseline="0">
                <a:ln>
                  <a:noFill/>
                </a:ln>
                <a:solidFill>
                  <a:srgbClr val="BDBDBD"/>
                </a:solidFill>
                <a:effectLst/>
                <a:latin typeface="Consolas" panose="020B0609020204030204" pitchFamily="49" charset="0"/>
              </a:rPr>
              <a:t>(</a:t>
            </a:r>
            <a:r>
              <a:rPr kumimoji="0" lang="en-US" altLang="en-US" sz="1600" b="0" i="0" u="none" strike="noStrike" cap="none" normalizeH="0" baseline="0">
                <a:ln>
                  <a:noFill/>
                </a:ln>
                <a:solidFill>
                  <a:srgbClr val="C9A26D"/>
                </a:solidFill>
                <a:effectLst/>
                <a:latin typeface="Consolas" panose="020B0609020204030204" pitchFamily="49" charset="0"/>
              </a:rPr>
              <a:t>'Listening...'</a:t>
            </a:r>
            <a:r>
              <a:rPr kumimoji="0" lang="en-US" altLang="en-US" sz="1600" b="0" i="0" u="none" strike="noStrike" cap="none" normalizeH="0" baseline="0">
                <a:ln>
                  <a:noFill/>
                </a:ln>
                <a:solidFill>
                  <a:srgbClr val="BDBDBD"/>
                </a:solidFill>
                <a:effectLst/>
                <a:latin typeface="Consolas" panose="020B0609020204030204" pitchFamily="49" charset="0"/>
              </a:rPr>
              <a:t>)</a:t>
            </a:r>
            <a:br>
              <a:rPr kumimoji="0" lang="en-US" altLang="en-US" sz="1600" b="0" i="0" u="none" strike="noStrike" cap="none" normalizeH="0" baseline="0">
                <a:ln>
                  <a:noFill/>
                </a:ln>
                <a:solidFill>
                  <a:srgbClr val="BDBDBD"/>
                </a:solidFill>
                <a:effectLst/>
                <a:latin typeface="Consolas" panose="020B0609020204030204" pitchFamily="49" charset="0"/>
              </a:rPr>
            </a:br>
            <a:br>
              <a:rPr kumimoji="0" lang="en-US" altLang="en-US" sz="1600" b="0" i="0" u="none" strike="noStrike" cap="none" normalizeH="0" baseline="0">
                <a:ln>
                  <a:noFill/>
                </a:ln>
                <a:solidFill>
                  <a:srgbClr val="BDBDBD"/>
                </a:solidFill>
                <a:effectLst/>
                <a:latin typeface="Consolas" panose="020B0609020204030204" pitchFamily="49" charset="0"/>
              </a:rPr>
            </a:br>
            <a:r>
              <a:rPr kumimoji="0" lang="en-US" altLang="en-US" sz="1600" b="0" i="0" u="none" strike="noStrike" cap="none" normalizeH="0" baseline="0">
                <a:ln>
                  <a:noFill/>
                </a:ln>
                <a:solidFill>
                  <a:srgbClr val="BDBDBD"/>
                </a:solidFill>
                <a:effectLst/>
                <a:latin typeface="Consolas" panose="020B0609020204030204" pitchFamily="49" charset="0"/>
              </a:rPr>
              <a:t>    </a:t>
            </a:r>
            <a:r>
              <a:rPr kumimoji="0" lang="en-US" altLang="en-US" sz="1600" b="0" i="0" u="none" strike="noStrike" cap="none" normalizeH="0" baseline="0">
                <a:ln>
                  <a:noFill/>
                </a:ln>
                <a:solidFill>
                  <a:srgbClr val="6C95EB"/>
                </a:solidFill>
                <a:effectLst/>
                <a:latin typeface="Consolas" panose="020B0609020204030204" pitchFamily="49" charset="0"/>
              </a:rPr>
              <a:t>while not </a:t>
            </a:r>
            <a:r>
              <a:rPr kumimoji="0" lang="en-US" altLang="en-US" sz="1600" b="0" i="0" u="none" strike="noStrike" cap="none" normalizeH="0" baseline="0" err="1">
                <a:ln>
                  <a:noFill/>
                </a:ln>
                <a:solidFill>
                  <a:srgbClr val="D0D0D0"/>
                </a:solidFill>
                <a:effectLst/>
                <a:latin typeface="Consolas" panose="020B0609020204030204" pitchFamily="49" charset="0"/>
              </a:rPr>
              <a:t>result_text</a:t>
            </a:r>
            <a:r>
              <a:rPr kumimoji="0" lang="en-US" altLang="en-US" sz="1600" b="0" i="0" u="none" strike="noStrike" cap="none" normalizeH="0" baseline="0">
                <a:ln>
                  <a:noFill/>
                </a:ln>
                <a:solidFill>
                  <a:srgbClr val="BDBDBD"/>
                </a:solidFill>
                <a:effectLst/>
                <a:latin typeface="Consolas" panose="020B0609020204030204" pitchFamily="49" charset="0"/>
              </a:rPr>
              <a:t>:</a:t>
            </a:r>
            <a:br>
              <a:rPr kumimoji="0" lang="en-US" altLang="en-US" sz="1600" b="0" i="0" u="none" strike="noStrike" cap="none" normalizeH="0" baseline="0">
                <a:ln>
                  <a:noFill/>
                </a:ln>
                <a:solidFill>
                  <a:srgbClr val="BDBDBD"/>
                </a:solidFill>
                <a:effectLst/>
                <a:latin typeface="Consolas" panose="020B0609020204030204" pitchFamily="49" charset="0"/>
              </a:rPr>
            </a:br>
            <a:r>
              <a:rPr kumimoji="0" lang="en-US" altLang="en-US" sz="1600" b="0" i="0" u="none" strike="noStrike" cap="none" normalizeH="0" baseline="0">
                <a:ln>
                  <a:noFill/>
                </a:ln>
                <a:solidFill>
                  <a:srgbClr val="BDBDBD"/>
                </a:solidFill>
                <a:effectLst/>
                <a:latin typeface="Consolas" panose="020B0609020204030204" pitchFamily="49" charset="0"/>
              </a:rPr>
              <a:t>        </a:t>
            </a:r>
            <a:r>
              <a:rPr kumimoji="0" lang="en-US" altLang="en-US" sz="1600" b="0" i="0" u="none" strike="noStrike" cap="none" normalizeH="0" baseline="0" err="1">
                <a:ln>
                  <a:noFill/>
                </a:ln>
                <a:solidFill>
                  <a:srgbClr val="D0D0D0"/>
                </a:solidFill>
                <a:effectLst/>
                <a:latin typeface="Consolas" panose="020B0609020204030204" pitchFamily="49" charset="0"/>
              </a:rPr>
              <a:t>time</a:t>
            </a:r>
            <a:r>
              <a:rPr kumimoji="0" lang="en-US" altLang="en-US" sz="1600" b="0" i="0" u="none" strike="noStrike" cap="none" normalizeH="0" baseline="0" err="1">
                <a:ln>
                  <a:noFill/>
                </a:ln>
                <a:solidFill>
                  <a:srgbClr val="BDBDBD"/>
                </a:solidFill>
                <a:effectLst/>
                <a:latin typeface="Consolas" panose="020B0609020204030204" pitchFamily="49" charset="0"/>
              </a:rPr>
              <a:t>.</a:t>
            </a:r>
            <a:r>
              <a:rPr kumimoji="0" lang="en-US" altLang="en-US" sz="1600" b="0" i="0" u="none" strike="noStrike" cap="none" normalizeH="0" baseline="0" err="1">
                <a:ln>
                  <a:noFill/>
                </a:ln>
                <a:solidFill>
                  <a:srgbClr val="39CC8F"/>
                </a:solidFill>
                <a:effectLst/>
                <a:latin typeface="Consolas" panose="020B0609020204030204" pitchFamily="49" charset="0"/>
              </a:rPr>
              <a:t>sleep</a:t>
            </a:r>
            <a:r>
              <a:rPr kumimoji="0" lang="en-US" altLang="en-US" sz="1600" b="0" i="0" u="none" strike="noStrike" cap="none" normalizeH="0" baseline="0">
                <a:ln>
                  <a:noFill/>
                </a:ln>
                <a:solidFill>
                  <a:srgbClr val="BDBDBD"/>
                </a:solidFill>
                <a:effectLst/>
                <a:latin typeface="Consolas" panose="020B0609020204030204" pitchFamily="49" charset="0"/>
              </a:rPr>
              <a:t>(</a:t>
            </a:r>
            <a:r>
              <a:rPr kumimoji="0" lang="en-US" altLang="en-US" sz="1600" b="0" i="0" u="none" strike="noStrike" cap="none" normalizeH="0" baseline="0">
                <a:ln>
                  <a:noFill/>
                </a:ln>
                <a:solidFill>
                  <a:srgbClr val="ED94C0"/>
                </a:solidFill>
                <a:effectLst/>
                <a:latin typeface="Consolas" panose="020B0609020204030204" pitchFamily="49" charset="0"/>
              </a:rPr>
              <a:t>0.05</a:t>
            </a:r>
            <a:r>
              <a:rPr kumimoji="0" lang="en-US" altLang="en-US" sz="1600" b="0" i="0" u="none" strike="noStrike" cap="none" normalizeH="0" baseline="0">
                <a:ln>
                  <a:noFill/>
                </a:ln>
                <a:solidFill>
                  <a:srgbClr val="BDBDBD"/>
                </a:solidFill>
                <a:effectLst/>
                <a:latin typeface="Consolas" panose="020B0609020204030204" pitchFamily="49" charset="0"/>
              </a:rPr>
              <a:t>)</a:t>
            </a:r>
            <a:br>
              <a:rPr kumimoji="0" lang="en-US" altLang="en-US" sz="1600" b="0" i="0" u="none" strike="noStrike" cap="none" normalizeH="0" baseline="0">
                <a:ln>
                  <a:noFill/>
                </a:ln>
                <a:solidFill>
                  <a:srgbClr val="BDBDBD"/>
                </a:solidFill>
                <a:effectLst/>
                <a:latin typeface="Consolas" panose="020B0609020204030204" pitchFamily="49" charset="0"/>
              </a:rPr>
            </a:br>
            <a:br>
              <a:rPr kumimoji="0" lang="en-US" altLang="en-US" sz="1600" b="0" i="0" u="none" strike="noStrike" cap="none" normalizeH="0" baseline="0">
                <a:ln>
                  <a:noFill/>
                </a:ln>
                <a:solidFill>
                  <a:srgbClr val="BDBDBD"/>
                </a:solidFill>
                <a:effectLst/>
                <a:latin typeface="Consolas" panose="020B0609020204030204" pitchFamily="49" charset="0"/>
              </a:rPr>
            </a:br>
            <a:r>
              <a:rPr kumimoji="0" lang="en-US" altLang="en-US" sz="1600" b="0" i="0" u="none" strike="noStrike" cap="none" normalizeH="0" baseline="0">
                <a:ln>
                  <a:noFill/>
                </a:ln>
                <a:solidFill>
                  <a:srgbClr val="BDBDBD"/>
                </a:solidFill>
                <a:effectLst/>
                <a:latin typeface="Consolas" panose="020B0609020204030204" pitchFamily="49" charset="0"/>
              </a:rPr>
              <a:t>    </a:t>
            </a:r>
            <a:r>
              <a:rPr kumimoji="0" lang="en-US" altLang="en-US" sz="1600" b="0" i="0" u="none" strike="noStrike" cap="none" normalizeH="0" baseline="0" err="1">
                <a:ln>
                  <a:noFill/>
                </a:ln>
                <a:solidFill>
                  <a:srgbClr val="D0D0D0"/>
                </a:solidFill>
                <a:effectLst/>
                <a:latin typeface="Consolas" panose="020B0609020204030204" pitchFamily="49" charset="0"/>
              </a:rPr>
              <a:t>speech_recognizer</a:t>
            </a:r>
            <a:r>
              <a:rPr kumimoji="0" lang="en-US" altLang="en-US" sz="1600" b="0" i="0" u="none" strike="noStrike" cap="none" normalizeH="0" baseline="0" err="1">
                <a:ln>
                  <a:noFill/>
                </a:ln>
                <a:solidFill>
                  <a:srgbClr val="BDBDBD"/>
                </a:solidFill>
                <a:effectLst/>
                <a:latin typeface="Consolas" panose="020B0609020204030204" pitchFamily="49" charset="0"/>
              </a:rPr>
              <a:t>.</a:t>
            </a:r>
            <a:r>
              <a:rPr kumimoji="0" lang="en-US" altLang="en-US" sz="1600" b="0" i="0" u="none" strike="noStrike" cap="none" normalizeH="0" baseline="0" err="1">
                <a:ln>
                  <a:noFill/>
                </a:ln>
                <a:solidFill>
                  <a:srgbClr val="39CC8F"/>
                </a:solidFill>
                <a:effectLst/>
                <a:latin typeface="Consolas" panose="020B0609020204030204" pitchFamily="49" charset="0"/>
              </a:rPr>
              <a:t>stop_continuous_recognition</a:t>
            </a:r>
            <a:r>
              <a:rPr kumimoji="0" lang="en-US" altLang="en-US" sz="1600" b="0" i="0" u="none" strike="noStrike" cap="none" normalizeH="0" baseline="0">
                <a:ln>
                  <a:noFill/>
                </a:ln>
                <a:solidFill>
                  <a:srgbClr val="BDBDBD"/>
                </a:solidFill>
                <a:effectLst/>
                <a:latin typeface="Consolas" panose="020B0609020204030204" pitchFamily="49" charset="0"/>
              </a:rPr>
              <a:t>()</a:t>
            </a:r>
            <a:br>
              <a:rPr kumimoji="0" lang="en-US" altLang="en-US" sz="1600" b="0" i="0" u="none" strike="noStrike" cap="none" normalizeH="0" baseline="0">
                <a:ln>
                  <a:noFill/>
                </a:ln>
                <a:solidFill>
                  <a:srgbClr val="BDBDBD"/>
                </a:solidFill>
                <a:effectLst/>
                <a:latin typeface="Consolas" panose="020B0609020204030204" pitchFamily="49" charset="0"/>
              </a:rPr>
            </a:br>
            <a:br>
              <a:rPr kumimoji="0" lang="en-US" altLang="en-US" sz="1600" b="0" i="0" u="none" strike="noStrike" cap="none" normalizeH="0" baseline="0">
                <a:ln>
                  <a:noFill/>
                </a:ln>
                <a:solidFill>
                  <a:srgbClr val="BDBDBD"/>
                </a:solidFill>
                <a:effectLst/>
                <a:latin typeface="Consolas" panose="020B0609020204030204" pitchFamily="49" charset="0"/>
              </a:rPr>
            </a:br>
            <a:r>
              <a:rPr kumimoji="0" lang="en-US" altLang="en-US" sz="1600" b="0" i="0" u="none" strike="noStrike" cap="none" normalizeH="0" baseline="0">
                <a:ln>
                  <a:noFill/>
                </a:ln>
                <a:solidFill>
                  <a:srgbClr val="BDBDBD"/>
                </a:solidFill>
                <a:effectLst/>
                <a:latin typeface="Consolas" panose="020B0609020204030204" pitchFamily="49" charset="0"/>
              </a:rPr>
              <a:t>    </a:t>
            </a:r>
            <a:r>
              <a:rPr kumimoji="0" lang="en-US" altLang="en-US" sz="1600" b="0" i="0" u="none" strike="noStrike" cap="none" normalizeH="0" baseline="0">
                <a:ln>
                  <a:noFill/>
                </a:ln>
                <a:solidFill>
                  <a:srgbClr val="6C95EB"/>
                </a:solidFill>
                <a:effectLst/>
                <a:latin typeface="Consolas" panose="020B0609020204030204" pitchFamily="49" charset="0"/>
              </a:rPr>
              <a:t>assert </a:t>
            </a:r>
            <a:r>
              <a:rPr kumimoji="0" lang="en-US" altLang="en-US" sz="1600" b="0" i="0" u="none" strike="noStrike" cap="none" normalizeH="0" baseline="0" err="1">
                <a:ln>
                  <a:noFill/>
                </a:ln>
                <a:solidFill>
                  <a:srgbClr val="8888C6"/>
                </a:solidFill>
                <a:effectLst/>
                <a:latin typeface="Consolas" panose="020B0609020204030204" pitchFamily="49" charset="0"/>
              </a:rPr>
              <a:t>isinstance</a:t>
            </a:r>
            <a:r>
              <a:rPr kumimoji="0" lang="en-US" altLang="en-US" sz="1600" b="0" i="0" u="none" strike="noStrike" cap="none" normalizeH="0" baseline="0">
                <a:ln>
                  <a:noFill/>
                </a:ln>
                <a:solidFill>
                  <a:srgbClr val="BDBDBD"/>
                </a:solidFill>
                <a:effectLst/>
                <a:latin typeface="Consolas" panose="020B0609020204030204" pitchFamily="49" charset="0"/>
              </a:rPr>
              <a:t>(</a:t>
            </a:r>
            <a:r>
              <a:rPr kumimoji="0" lang="en-US" altLang="en-US" sz="1600" b="0" i="0" u="none" strike="noStrike" cap="none" normalizeH="0" baseline="0" err="1">
                <a:ln>
                  <a:noFill/>
                </a:ln>
                <a:solidFill>
                  <a:srgbClr val="D0D0D0"/>
                </a:solidFill>
                <a:effectLst/>
                <a:latin typeface="Consolas" panose="020B0609020204030204" pitchFamily="49" charset="0"/>
              </a:rPr>
              <a:t>result_text</a:t>
            </a:r>
            <a:r>
              <a:rPr kumimoji="0" lang="en-US" altLang="en-US" sz="1600" b="0" i="0" u="none" strike="noStrike" cap="none" normalizeH="0" baseline="0">
                <a:ln>
                  <a:noFill/>
                </a:ln>
                <a:solidFill>
                  <a:srgbClr val="BDBDBD"/>
                </a:solidFill>
                <a:effectLst/>
                <a:latin typeface="Consolas" panose="020B0609020204030204" pitchFamily="49" charset="0"/>
              </a:rPr>
              <a:t>, </a:t>
            </a:r>
            <a:r>
              <a:rPr kumimoji="0" lang="en-US" altLang="en-US" sz="1600" b="0" i="0" u="none" strike="noStrike" cap="none" normalizeH="0" baseline="0">
                <a:ln>
                  <a:noFill/>
                </a:ln>
                <a:solidFill>
                  <a:srgbClr val="8888C6"/>
                </a:solidFill>
                <a:effectLst/>
                <a:latin typeface="Consolas" panose="020B0609020204030204" pitchFamily="49" charset="0"/>
              </a:rPr>
              <a:t>str</a:t>
            </a:r>
            <a:r>
              <a:rPr kumimoji="0" lang="en-US" altLang="en-US" sz="1600" b="0" i="0" u="none" strike="noStrike" cap="none" normalizeH="0" baseline="0">
                <a:ln>
                  <a:noFill/>
                </a:ln>
                <a:solidFill>
                  <a:srgbClr val="BDBDBD"/>
                </a:solidFill>
                <a:effectLst/>
                <a:latin typeface="Consolas" panose="020B0609020204030204" pitchFamily="49" charset="0"/>
              </a:rPr>
              <a:t>)</a:t>
            </a:r>
            <a:br>
              <a:rPr kumimoji="0" lang="en-US" altLang="en-US" sz="1600" b="0" i="0" u="none" strike="noStrike" cap="none" normalizeH="0" baseline="0">
                <a:ln>
                  <a:noFill/>
                </a:ln>
                <a:solidFill>
                  <a:srgbClr val="BDBDBD"/>
                </a:solidFill>
                <a:effectLst/>
                <a:latin typeface="Consolas" panose="020B0609020204030204" pitchFamily="49" charset="0"/>
              </a:rPr>
            </a:br>
            <a:r>
              <a:rPr kumimoji="0" lang="en-US" altLang="en-US" sz="1600" b="0" i="0" u="none" strike="noStrike" cap="none" normalizeH="0" baseline="0">
                <a:ln>
                  <a:noFill/>
                </a:ln>
                <a:solidFill>
                  <a:srgbClr val="BDBDBD"/>
                </a:solidFill>
                <a:effectLst/>
                <a:latin typeface="Consolas" panose="020B0609020204030204" pitchFamily="49" charset="0"/>
              </a:rPr>
              <a:t>    </a:t>
            </a:r>
            <a:r>
              <a:rPr kumimoji="0" lang="en-US" altLang="en-US" sz="1600" b="0" i="0" u="none" strike="noStrike" cap="none" normalizeH="0" baseline="0">
                <a:ln>
                  <a:noFill/>
                </a:ln>
                <a:solidFill>
                  <a:srgbClr val="6C95EB"/>
                </a:solidFill>
                <a:effectLst/>
                <a:latin typeface="Consolas" panose="020B0609020204030204" pitchFamily="49" charset="0"/>
              </a:rPr>
              <a:t>return </a:t>
            </a:r>
            <a:r>
              <a:rPr kumimoji="0" lang="en-US" altLang="en-US" sz="1600" b="0" i="0" u="none" strike="noStrike" cap="none" normalizeH="0" baseline="0" err="1">
                <a:ln>
                  <a:noFill/>
                </a:ln>
                <a:solidFill>
                  <a:srgbClr val="D0D0D0"/>
                </a:solidFill>
                <a:effectLst/>
                <a:latin typeface="Consolas" panose="020B0609020204030204" pitchFamily="49" charset="0"/>
              </a:rPr>
              <a:t>result_text</a:t>
            </a:r>
            <a:endParaRPr kumimoji="0" lang="en-US" altLang="en-US" sz="3600" b="0" i="0" u="none" strike="noStrike" cap="none" normalizeH="0" baseline="0">
              <a:ln>
                <a:noFill/>
              </a:ln>
              <a:solidFill>
                <a:schemeClr val="tx1"/>
              </a:solidFill>
              <a:effectLst/>
              <a:latin typeface="Consolas" panose="020B0609020204030204" pitchFamily="49" charset="0"/>
            </a:endParaRPr>
          </a:p>
        </p:txBody>
      </p:sp>
      <p:sp>
        <p:nvSpPr>
          <p:cNvPr id="16" name="Rectangle 15">
            <a:extLst>
              <a:ext uri="{FF2B5EF4-FFF2-40B4-BE49-F238E27FC236}">
                <a16:creationId xmlns:a16="http://schemas.microsoft.com/office/drawing/2014/main" id="{71A3ED07-C538-4B19-916A-A53176D54B4C}"/>
              </a:ext>
            </a:extLst>
          </p:cNvPr>
          <p:cNvSpPr/>
          <p:nvPr/>
        </p:nvSpPr>
        <p:spPr>
          <a:xfrm>
            <a:off x="7316341" y="4992526"/>
            <a:ext cx="4163320" cy="461665"/>
          </a:xfrm>
          <a:prstGeom prst="rect">
            <a:avLst/>
          </a:prstGeom>
          <a:noFill/>
        </p:spPr>
        <p:txBody>
          <a:bodyPr wrap="none" lIns="91440" tIns="45720" rIns="91440" bIns="45720">
            <a:spAutoFit/>
          </a:bodyPr>
          <a:lstStyle/>
          <a:p>
            <a:pPr algn="ctr"/>
            <a:r>
              <a:rPr lang="en-US" sz="2400">
                <a:ln w="0"/>
                <a:effectLst>
                  <a:outerShdw blurRad="38100" dist="19050" dir="2700000" algn="tl" rotWithShape="0">
                    <a:schemeClr val="dk1">
                      <a:alpha val="40000"/>
                    </a:schemeClr>
                  </a:outerShdw>
                </a:effectLst>
              </a:rPr>
              <a:t>5H audio per month = Free</a:t>
            </a:r>
          </a:p>
        </p:txBody>
      </p:sp>
      <p:pic>
        <p:nvPicPr>
          <p:cNvPr id="17" name="Picture 16" descr="Graphical user interface&#10;&#10;Description automatically generated with medium confidence">
            <a:extLst>
              <a:ext uri="{FF2B5EF4-FFF2-40B4-BE49-F238E27FC236}">
                <a16:creationId xmlns:a16="http://schemas.microsoft.com/office/drawing/2014/main" id="{B5A4F874-D75F-4BEF-A528-873C4DFEDD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9032" y="3474386"/>
            <a:ext cx="3497943" cy="1748972"/>
          </a:xfrm>
          <a:prstGeom prst="rect">
            <a:avLst/>
          </a:prstGeom>
        </p:spPr>
      </p:pic>
    </p:spTree>
    <p:extLst>
      <p:ext uri="{BB962C8B-B14F-4D97-AF65-F5344CB8AC3E}">
        <p14:creationId xmlns:p14="http://schemas.microsoft.com/office/powerpoint/2010/main" val="2259541428"/>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1_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28</TotalTime>
  <Words>1855</Words>
  <Application>Microsoft Office PowerPoint</Application>
  <PresentationFormat>Widescreen</PresentationFormat>
  <Paragraphs>168</Paragraphs>
  <Slides>15</Slides>
  <Notes>15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15</vt:i4>
      </vt:variant>
    </vt:vector>
  </HeadingPairs>
  <TitlesOfParts>
    <vt:vector size="24" baseType="lpstr">
      <vt:lpstr>Arial</vt:lpstr>
      <vt:lpstr>Calibri</vt:lpstr>
      <vt:lpstr>Cascadia Code</vt:lpstr>
      <vt:lpstr>Century Gothic</vt:lpstr>
      <vt:lpstr>Consolas</vt:lpstr>
      <vt:lpstr>Ink Free</vt:lpstr>
      <vt:lpstr>Wingdings</vt:lpstr>
      <vt:lpstr>Vapor Trail</vt:lpstr>
      <vt:lpstr>1_Vapor Trail</vt:lpstr>
      <vt:lpstr>A.I. vs online learning</vt:lpstr>
      <vt:lpstr>D.I.Y Unethical AI If you insult it it’s gonna make you cry</vt:lpstr>
      <vt:lpstr>PowerPoint Presentation</vt:lpstr>
      <vt:lpstr>PowerPoint Presentation</vt:lpstr>
      <vt:lpstr>Before we BEGIN…</vt:lpstr>
      <vt:lpstr>HOWTO: Answer generation</vt:lpstr>
      <vt:lpstr>HOWTO: Answer generation</vt:lpstr>
      <vt:lpstr>HOWTO: Answer generation</vt:lpstr>
      <vt:lpstr>HOWTO: Speech to text</vt:lpstr>
      <vt:lpstr>HOWTO: text to speech</vt:lpstr>
      <vt:lpstr>HOWNOTTO: CUSTOM VOICE MODEL</vt:lpstr>
      <vt:lpstr>Is this where it all ends?</vt:lpstr>
      <vt:lpstr>PowerPoint Presentation</vt:lpstr>
      <vt:lpstr>PowerPoint Presentation</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Artifical inteligence and concerns regarding its capabilities during online learning</dc:title>
  <dc:creator>Wojtek Buchwald</dc:creator>
  <cp:lastModifiedBy>Kamil Monicz</cp:lastModifiedBy>
  <cp:revision>5</cp:revision>
  <dcterms:created xsi:type="dcterms:W3CDTF">2021-03-15T23:15:54Z</dcterms:created>
  <dcterms:modified xsi:type="dcterms:W3CDTF">2021-03-22T15:57:20Z</dcterms:modified>
</cp:coreProperties>
</file>